
<file path=[Content_Types].xml><?xml version="1.0" encoding="utf-8"?>
<Types xmlns="http://schemas.openxmlformats.org/package/2006/content-types">
  <Default Extension="png" ContentType="image/png"/>
  <Default Extension="mp3" ContentType="audio/mpeg"/>
  <Default Extension="jpeg" ContentType="image/jpeg"/>
  <Default Extension="rels" ContentType="application/vnd.openxmlformats-package.relationships+xml"/>
  <Default Extension="xml" ContentType="application/xml"/>
  <Default Extension="wdp" ContentType="image/vnd.ms-photo"/>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26"/>
  </p:notesMasterIdLst>
  <p:sldIdLst>
    <p:sldId id="256" r:id="rId2"/>
    <p:sldId id="257" r:id="rId3"/>
    <p:sldId id="258" r:id="rId4"/>
    <p:sldId id="259" r:id="rId5"/>
    <p:sldId id="260" r:id="rId6"/>
    <p:sldId id="261" r:id="rId7"/>
    <p:sldId id="262" r:id="rId8"/>
    <p:sldId id="283" r:id="rId9"/>
    <p:sldId id="264" r:id="rId10"/>
    <p:sldId id="265" r:id="rId11"/>
    <p:sldId id="266" r:id="rId12"/>
    <p:sldId id="267" r:id="rId13"/>
    <p:sldId id="284" r:id="rId14"/>
    <p:sldId id="269" r:id="rId15"/>
    <p:sldId id="270" r:id="rId16"/>
    <p:sldId id="271" r:id="rId17"/>
    <p:sldId id="272" r:id="rId18"/>
    <p:sldId id="273" r:id="rId19"/>
    <p:sldId id="285" r:id="rId20"/>
    <p:sldId id="274" r:id="rId21"/>
    <p:sldId id="275" r:id="rId22"/>
    <p:sldId id="276" r:id="rId23"/>
    <p:sldId id="277" r:id="rId24"/>
    <p:sldId id="286" r:id="rId25"/>
  </p:sldIdLst>
  <p:sldSz cx="9144000" cy="52197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497B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2" d="100"/>
          <a:sy n="142" d="100"/>
        </p:scale>
        <p:origin x="714"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tx2">
                <a:lumMod val="60000"/>
                <a:lumOff val="40000"/>
              </a:schemeClr>
            </a:solidFill>
            <a:ln w="25400">
              <a:noFill/>
            </a:ln>
            <a:effectLst/>
          </c:spPr>
          <c:invertIfNegative val="0"/>
          <c:cat>
            <c:numRef>
              <c:f>Sheet1!$A$2:$A$13</c:f>
              <c:numCache>
                <c:formatCode>General</c:formatCode>
                <c:ptCount val="12"/>
                <c:pt idx="0">
                  <c:v>1</c:v>
                </c:pt>
                <c:pt idx="1">
                  <c:v>2</c:v>
                </c:pt>
                <c:pt idx="2">
                  <c:v>3</c:v>
                </c:pt>
                <c:pt idx="3">
                  <c:v>4</c:v>
                </c:pt>
                <c:pt idx="4">
                  <c:v>5</c:v>
                </c:pt>
                <c:pt idx="5">
                  <c:v>6</c:v>
                </c:pt>
                <c:pt idx="6">
                  <c:v>7</c:v>
                </c:pt>
                <c:pt idx="7">
                  <c:v>8</c:v>
                </c:pt>
                <c:pt idx="8">
                  <c:v>9</c:v>
                </c:pt>
                <c:pt idx="9">
                  <c:v>10</c:v>
                </c:pt>
                <c:pt idx="10">
                  <c:v>11</c:v>
                </c:pt>
                <c:pt idx="11">
                  <c:v>12</c:v>
                </c:pt>
              </c:numCache>
            </c:numRef>
          </c:cat>
          <c:val>
            <c:numRef>
              <c:f>Sheet1!$B$2:$B$13</c:f>
              <c:numCache>
                <c:formatCode>General</c:formatCode>
                <c:ptCount val="12"/>
                <c:pt idx="0">
                  <c:v>4.3</c:v>
                </c:pt>
                <c:pt idx="1">
                  <c:v>2.5</c:v>
                </c:pt>
                <c:pt idx="2">
                  <c:v>3.5</c:v>
                </c:pt>
                <c:pt idx="3">
                  <c:v>4.5</c:v>
                </c:pt>
                <c:pt idx="4">
                  <c:v>8</c:v>
                </c:pt>
                <c:pt idx="5">
                  <c:v>1</c:v>
                </c:pt>
                <c:pt idx="6">
                  <c:v>2.5</c:v>
                </c:pt>
                <c:pt idx="7">
                  <c:v>4</c:v>
                </c:pt>
                <c:pt idx="8">
                  <c:v>6</c:v>
                </c:pt>
                <c:pt idx="9">
                  <c:v>1</c:v>
                </c:pt>
                <c:pt idx="10">
                  <c:v>2</c:v>
                </c:pt>
                <c:pt idx="11">
                  <c:v>4</c:v>
                </c:pt>
              </c:numCache>
            </c:numRef>
          </c:val>
          <c:extLst>
            <c:ext xmlns:c16="http://schemas.microsoft.com/office/drawing/2014/chart" uri="{C3380CC4-5D6E-409C-BE32-E72D297353CC}">
              <c16:uniqueId val="{00000000-084E-4062-9C78-51F1C3599376}"/>
            </c:ext>
          </c:extLst>
        </c:ser>
        <c:dLbls>
          <c:showLegendKey val="0"/>
          <c:showVal val="0"/>
          <c:showCatName val="0"/>
          <c:showSerName val="0"/>
          <c:showPercent val="0"/>
          <c:showBubbleSize val="0"/>
        </c:dLbls>
        <c:gapWidth val="219"/>
        <c:axId val="1847423936"/>
        <c:axId val="1847408160"/>
      </c:barChart>
      <c:catAx>
        <c:axId val="1847423936"/>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bg1">
                    <a:lumMod val="65000"/>
                  </a:schemeClr>
                </a:solidFill>
                <a:latin typeface="Roboto" panose="02000000000000000000" pitchFamily="2" charset="0"/>
                <a:ea typeface="Roboto" panose="02000000000000000000" pitchFamily="2" charset="0"/>
                <a:cs typeface="+mn-cs"/>
              </a:defRPr>
            </a:pPr>
            <a:endParaRPr lang="zh-CN"/>
          </a:p>
        </c:txPr>
        <c:crossAx val="1847408160"/>
        <c:crosses val="autoZero"/>
        <c:auto val="1"/>
        <c:lblAlgn val="ctr"/>
        <c:lblOffset val="100"/>
        <c:noMultiLvlLbl val="0"/>
      </c:catAx>
      <c:valAx>
        <c:axId val="1847408160"/>
        <c:scaling>
          <c:orientation val="minMax"/>
        </c:scaling>
        <c:delete val="0"/>
        <c:axPos val="l"/>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bg1">
                    <a:lumMod val="65000"/>
                  </a:schemeClr>
                </a:solidFill>
                <a:latin typeface="Roboto" panose="02000000000000000000" pitchFamily="2" charset="0"/>
                <a:ea typeface="Roboto" panose="02000000000000000000" pitchFamily="2" charset="0"/>
                <a:cs typeface="+mn-cs"/>
              </a:defRPr>
            </a:pPr>
            <a:endParaRPr lang="zh-CN"/>
          </a:p>
        </c:txPr>
        <c:crossAx val="184742393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hdphoto1.wdp>
</file>

<file path=ppt/media/image1.png>
</file>

<file path=ppt/media/image2.png>
</file>

<file path=ppt/media/image3.png>
</file>

<file path=ppt/media/image4.jpeg>
</file>

<file path=ppt/media/image5.jpeg>
</file>

<file path=ppt/media/image6.png>
</file>

<file path=ppt/media/image7.jp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0BA64F-B803-45DF-9584-F9BF5E53ACED}" type="datetimeFigureOut">
              <a:rPr lang="zh-CN" altLang="en-US" smtClean="0"/>
              <a:t>2017-07-30</a:t>
            </a:fld>
            <a:endParaRPr lang="zh-CN" altLang="en-US"/>
          </a:p>
        </p:txBody>
      </p:sp>
      <p:sp>
        <p:nvSpPr>
          <p:cNvPr id="4" name="幻灯片图像占位符 3"/>
          <p:cNvSpPr>
            <a:spLocks noGrp="1" noRot="1" noChangeAspect="1"/>
          </p:cNvSpPr>
          <p:nvPr>
            <p:ph type="sldImg" idx="2"/>
          </p:nvPr>
        </p:nvSpPr>
        <p:spPr>
          <a:xfrm>
            <a:off x="725488" y="1143000"/>
            <a:ext cx="5407025"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37CB24-F0F7-4873-9B86-6D13B5A25975}" type="slidenum">
              <a:rPr lang="zh-CN" altLang="en-US" smtClean="0"/>
              <a:t>‹#›</a:t>
            </a:fld>
            <a:endParaRPr lang="zh-CN" altLang="en-US"/>
          </a:p>
        </p:txBody>
      </p:sp>
    </p:spTree>
    <p:extLst>
      <p:ext uri="{BB962C8B-B14F-4D97-AF65-F5344CB8AC3E}">
        <p14:creationId xmlns:p14="http://schemas.microsoft.com/office/powerpoint/2010/main" val="1948937600"/>
      </p:ext>
    </p:extLst>
  </p:cSld>
  <p:clrMap bg1="lt1" tx1="dk1" bg2="lt2" tx2="dk2" accent1="accent1" accent2="accent2" accent3="accent3" accent4="accent4" accent5="accent5" accent6="accent6" hlink="hlink" folHlink="folHlink"/>
  <p:notesStyle>
    <a:lvl1pPr marL="0" algn="l" defTabSz="689458" rtl="0" eaLnBrk="1" latinLnBrk="0" hangingPunct="1">
      <a:defRPr sz="905" kern="1200">
        <a:solidFill>
          <a:schemeClr val="tx1"/>
        </a:solidFill>
        <a:latin typeface="+mn-lt"/>
        <a:ea typeface="+mn-ea"/>
        <a:cs typeface="+mn-cs"/>
      </a:defRPr>
    </a:lvl1pPr>
    <a:lvl2pPr marL="344729" algn="l" defTabSz="689458" rtl="0" eaLnBrk="1" latinLnBrk="0" hangingPunct="1">
      <a:defRPr sz="905" kern="1200">
        <a:solidFill>
          <a:schemeClr val="tx1"/>
        </a:solidFill>
        <a:latin typeface="+mn-lt"/>
        <a:ea typeface="+mn-ea"/>
        <a:cs typeface="+mn-cs"/>
      </a:defRPr>
    </a:lvl2pPr>
    <a:lvl3pPr marL="689458" algn="l" defTabSz="689458" rtl="0" eaLnBrk="1" latinLnBrk="0" hangingPunct="1">
      <a:defRPr sz="905" kern="1200">
        <a:solidFill>
          <a:schemeClr val="tx1"/>
        </a:solidFill>
        <a:latin typeface="+mn-lt"/>
        <a:ea typeface="+mn-ea"/>
        <a:cs typeface="+mn-cs"/>
      </a:defRPr>
    </a:lvl3pPr>
    <a:lvl4pPr marL="1034186" algn="l" defTabSz="689458" rtl="0" eaLnBrk="1" latinLnBrk="0" hangingPunct="1">
      <a:defRPr sz="905" kern="1200">
        <a:solidFill>
          <a:schemeClr val="tx1"/>
        </a:solidFill>
        <a:latin typeface="+mn-lt"/>
        <a:ea typeface="+mn-ea"/>
        <a:cs typeface="+mn-cs"/>
      </a:defRPr>
    </a:lvl4pPr>
    <a:lvl5pPr marL="1378915" algn="l" defTabSz="689458" rtl="0" eaLnBrk="1" latinLnBrk="0" hangingPunct="1">
      <a:defRPr sz="905" kern="1200">
        <a:solidFill>
          <a:schemeClr val="tx1"/>
        </a:solidFill>
        <a:latin typeface="+mn-lt"/>
        <a:ea typeface="+mn-ea"/>
        <a:cs typeface="+mn-cs"/>
      </a:defRPr>
    </a:lvl5pPr>
    <a:lvl6pPr marL="1723644" algn="l" defTabSz="689458" rtl="0" eaLnBrk="1" latinLnBrk="0" hangingPunct="1">
      <a:defRPr sz="905" kern="1200">
        <a:solidFill>
          <a:schemeClr val="tx1"/>
        </a:solidFill>
        <a:latin typeface="+mn-lt"/>
        <a:ea typeface="+mn-ea"/>
        <a:cs typeface="+mn-cs"/>
      </a:defRPr>
    </a:lvl6pPr>
    <a:lvl7pPr marL="2068373" algn="l" defTabSz="689458" rtl="0" eaLnBrk="1" latinLnBrk="0" hangingPunct="1">
      <a:defRPr sz="905" kern="1200">
        <a:solidFill>
          <a:schemeClr val="tx1"/>
        </a:solidFill>
        <a:latin typeface="+mn-lt"/>
        <a:ea typeface="+mn-ea"/>
        <a:cs typeface="+mn-cs"/>
      </a:defRPr>
    </a:lvl7pPr>
    <a:lvl8pPr marL="2413102" algn="l" defTabSz="689458" rtl="0" eaLnBrk="1" latinLnBrk="0" hangingPunct="1">
      <a:defRPr sz="905" kern="1200">
        <a:solidFill>
          <a:schemeClr val="tx1"/>
        </a:solidFill>
        <a:latin typeface="+mn-lt"/>
        <a:ea typeface="+mn-ea"/>
        <a:cs typeface="+mn-cs"/>
      </a:defRPr>
    </a:lvl8pPr>
    <a:lvl9pPr marL="2757830" algn="l" defTabSz="689458" rtl="0" eaLnBrk="1" latinLnBrk="0" hangingPunct="1">
      <a:defRPr sz="905"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725488" y="1143000"/>
            <a:ext cx="5407025" cy="3086100"/>
          </a:xfr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237CB24-F0F7-4873-9B86-6D13B5A25975}" type="slidenum">
              <a:rPr lang="zh-CN" altLang="en-US" smtClean="0"/>
              <a:t>2</a:t>
            </a:fld>
            <a:endParaRPr lang="zh-CN" altLang="en-US"/>
          </a:p>
        </p:txBody>
      </p:sp>
    </p:spTree>
    <p:extLst>
      <p:ext uri="{BB962C8B-B14F-4D97-AF65-F5344CB8AC3E}">
        <p14:creationId xmlns:p14="http://schemas.microsoft.com/office/powerpoint/2010/main" val="232222497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C237CB24-F0F7-4873-9B86-6D13B5A25975}" type="slidenum">
              <a:rPr lang="zh-CN" altLang="en-US" smtClean="0"/>
              <a:t>6</a:t>
            </a:fld>
            <a:endParaRPr lang="zh-CN" altLang="en-US"/>
          </a:p>
        </p:txBody>
      </p:sp>
    </p:spTree>
    <p:extLst>
      <p:ext uri="{BB962C8B-B14F-4D97-AF65-F5344CB8AC3E}">
        <p14:creationId xmlns:p14="http://schemas.microsoft.com/office/powerpoint/2010/main" val="22095155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EB98944-01CB-4AE1-A372-0A4328468E86}"/>
              </a:ext>
            </a:extLst>
          </p:cNvPr>
          <p:cNvSpPr>
            <a:spLocks noGrp="1"/>
          </p:cNvSpPr>
          <p:nvPr>
            <p:ph type="ctrTitle"/>
          </p:nvPr>
        </p:nvSpPr>
        <p:spPr>
          <a:xfrm>
            <a:off x="1143000" y="854243"/>
            <a:ext cx="6858000" cy="1817229"/>
          </a:xfrm>
          <a:prstGeom prst="rect">
            <a:avLst/>
          </a:prstGeom>
        </p:spPr>
        <p:txBody>
          <a:bodyPr anchor="b"/>
          <a:lstStyle>
            <a:lvl1pPr algn="ctr">
              <a:defRPr sz="4500"/>
            </a:lvl1pPr>
          </a:lstStyle>
          <a:p>
            <a:r>
              <a:rPr lang="zh-CN" altLang="en-US"/>
              <a:t>单击此处编辑母版标题样式</a:t>
            </a:r>
          </a:p>
        </p:txBody>
      </p:sp>
      <p:sp>
        <p:nvSpPr>
          <p:cNvPr id="3" name="副标题 2">
            <a:extLst>
              <a:ext uri="{FF2B5EF4-FFF2-40B4-BE49-F238E27FC236}">
                <a16:creationId xmlns:a16="http://schemas.microsoft.com/office/drawing/2014/main" id="{0D21A69D-565E-45A0-BEC5-6F52B3F664D9}"/>
              </a:ext>
            </a:extLst>
          </p:cNvPr>
          <p:cNvSpPr>
            <a:spLocks noGrp="1"/>
          </p:cNvSpPr>
          <p:nvPr>
            <p:ph type="subTitle" idx="1"/>
          </p:nvPr>
        </p:nvSpPr>
        <p:spPr>
          <a:xfrm>
            <a:off x="1143000" y="2741551"/>
            <a:ext cx="6858000" cy="1260219"/>
          </a:xfrm>
          <a:prstGeom prst="rect">
            <a:avLst/>
          </a:prstGeo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a:t>单击以编辑母版副标题样式</a:t>
            </a:r>
          </a:p>
        </p:txBody>
      </p:sp>
      <p:sp>
        <p:nvSpPr>
          <p:cNvPr id="4" name="日期占位符 3">
            <a:extLst>
              <a:ext uri="{FF2B5EF4-FFF2-40B4-BE49-F238E27FC236}">
                <a16:creationId xmlns:a16="http://schemas.microsoft.com/office/drawing/2014/main" id="{2E2DAC95-9B21-4F35-9F91-734070700F4A}"/>
              </a:ext>
            </a:extLst>
          </p:cNvPr>
          <p:cNvSpPr>
            <a:spLocks noGrp="1"/>
          </p:cNvSpPr>
          <p:nvPr>
            <p:ph type="dt" sz="half" idx="10"/>
          </p:nvPr>
        </p:nvSpPr>
        <p:spPr>
          <a:xfrm>
            <a:off x="-296141" y="2844913"/>
            <a:ext cx="2057400" cy="277901"/>
          </a:xfrm>
          <a:prstGeom prst="rect">
            <a:avLst/>
          </a:prstGeom>
        </p:spPr>
        <p:txBody>
          <a:bodyPr/>
          <a:lstStyle/>
          <a:p>
            <a:fld id="{5F010B9D-919C-4967-BA00-E7955F1CB9B7}" type="datetimeFigureOut">
              <a:rPr lang="zh-CN" altLang="en-US" smtClean="0"/>
              <a:t>2017-07-30</a:t>
            </a:fld>
            <a:endParaRPr lang="zh-CN" altLang="en-US"/>
          </a:p>
        </p:txBody>
      </p:sp>
      <p:sp>
        <p:nvSpPr>
          <p:cNvPr id="5" name="页脚占位符 4">
            <a:extLst>
              <a:ext uri="{FF2B5EF4-FFF2-40B4-BE49-F238E27FC236}">
                <a16:creationId xmlns:a16="http://schemas.microsoft.com/office/drawing/2014/main" id="{EC9E09B8-D238-42EF-AD13-D918CB6B7976}"/>
              </a:ext>
            </a:extLst>
          </p:cNvPr>
          <p:cNvSpPr>
            <a:spLocks noGrp="1"/>
          </p:cNvSpPr>
          <p:nvPr>
            <p:ph type="ftr" sz="quarter" idx="11"/>
          </p:nvPr>
        </p:nvSpPr>
        <p:spPr>
          <a:xfrm>
            <a:off x="3028950" y="4837889"/>
            <a:ext cx="3086100" cy="277901"/>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id="{03FFC301-3E35-4105-AFA9-9714C1E9A7F2}"/>
              </a:ext>
            </a:extLst>
          </p:cNvPr>
          <p:cNvSpPr>
            <a:spLocks noGrp="1"/>
          </p:cNvSpPr>
          <p:nvPr>
            <p:ph type="sldNum" sz="quarter" idx="12"/>
          </p:nvPr>
        </p:nvSpPr>
        <p:spPr>
          <a:xfrm>
            <a:off x="5946656" y="3498693"/>
            <a:ext cx="2057400" cy="277901"/>
          </a:xfrm>
          <a:prstGeom prst="rect">
            <a:avLst/>
          </a:prstGeom>
        </p:spPr>
        <p:txBody>
          <a:bodyPr/>
          <a:lstStyle/>
          <a:p>
            <a:fld id="{F2573281-207F-4467-B6A4-F367FD3392EC}" type="slidenum">
              <a:rPr lang="zh-CN" altLang="en-US" smtClean="0"/>
              <a:t>‹#›</a:t>
            </a:fld>
            <a:endParaRPr lang="zh-CN" altLang="en-US"/>
          </a:p>
        </p:txBody>
      </p:sp>
    </p:spTree>
    <p:extLst>
      <p:ext uri="{BB962C8B-B14F-4D97-AF65-F5344CB8AC3E}">
        <p14:creationId xmlns:p14="http://schemas.microsoft.com/office/powerpoint/2010/main" val="32065428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A265E35-39E4-4FE8-A7F6-A1B9006D2435}"/>
              </a:ext>
            </a:extLst>
          </p:cNvPr>
          <p:cNvSpPr>
            <a:spLocks noGrp="1"/>
          </p:cNvSpPr>
          <p:nvPr>
            <p:ph type="title"/>
          </p:nvPr>
        </p:nvSpPr>
        <p:spPr>
          <a:xfrm>
            <a:off x="628650" y="277901"/>
            <a:ext cx="7886700" cy="1008901"/>
          </a:xfrm>
          <a:prstGeom prst="rect">
            <a:avLst/>
          </a:prstGeom>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98A4D822-31EF-4E78-85C0-5C4C3DAABB86}"/>
              </a:ext>
            </a:extLst>
          </p:cNvPr>
          <p:cNvSpPr>
            <a:spLocks noGrp="1"/>
          </p:cNvSpPr>
          <p:nvPr>
            <p:ph type="body" orient="vert" idx="1"/>
          </p:nvPr>
        </p:nvSpPr>
        <p:spPr>
          <a:xfrm>
            <a:off x="628650" y="1389503"/>
            <a:ext cx="7886700" cy="3311852"/>
          </a:xfrm>
          <a:prstGeom prst="rect">
            <a:avLst/>
          </a:prstGeo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D079968B-4BDE-40E8-890B-E8FC9BE9FC43}"/>
              </a:ext>
            </a:extLst>
          </p:cNvPr>
          <p:cNvSpPr>
            <a:spLocks noGrp="1"/>
          </p:cNvSpPr>
          <p:nvPr>
            <p:ph type="dt" sz="half" idx="10"/>
          </p:nvPr>
        </p:nvSpPr>
        <p:spPr>
          <a:xfrm>
            <a:off x="-296141" y="2844913"/>
            <a:ext cx="2057400" cy="277901"/>
          </a:xfrm>
          <a:prstGeom prst="rect">
            <a:avLst/>
          </a:prstGeom>
        </p:spPr>
        <p:txBody>
          <a:bodyPr/>
          <a:lstStyle/>
          <a:p>
            <a:fld id="{5F010B9D-919C-4967-BA00-E7955F1CB9B7}" type="datetimeFigureOut">
              <a:rPr lang="zh-CN" altLang="en-US" smtClean="0"/>
              <a:t>2017-07-30</a:t>
            </a:fld>
            <a:endParaRPr lang="zh-CN" altLang="en-US"/>
          </a:p>
        </p:txBody>
      </p:sp>
      <p:sp>
        <p:nvSpPr>
          <p:cNvPr id="5" name="页脚占位符 4">
            <a:extLst>
              <a:ext uri="{FF2B5EF4-FFF2-40B4-BE49-F238E27FC236}">
                <a16:creationId xmlns:a16="http://schemas.microsoft.com/office/drawing/2014/main" id="{AAE8431E-55C5-475A-89EB-60D7F3124736}"/>
              </a:ext>
            </a:extLst>
          </p:cNvPr>
          <p:cNvSpPr>
            <a:spLocks noGrp="1"/>
          </p:cNvSpPr>
          <p:nvPr>
            <p:ph type="ftr" sz="quarter" idx="11"/>
          </p:nvPr>
        </p:nvSpPr>
        <p:spPr>
          <a:xfrm>
            <a:off x="3028950" y="4837889"/>
            <a:ext cx="3086100" cy="277901"/>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id="{14B8034F-A89A-4A03-9550-265ED08E78CE}"/>
              </a:ext>
            </a:extLst>
          </p:cNvPr>
          <p:cNvSpPr>
            <a:spLocks noGrp="1"/>
          </p:cNvSpPr>
          <p:nvPr>
            <p:ph type="sldNum" sz="quarter" idx="12"/>
          </p:nvPr>
        </p:nvSpPr>
        <p:spPr>
          <a:xfrm>
            <a:off x="5946656" y="3498693"/>
            <a:ext cx="2057400" cy="277901"/>
          </a:xfrm>
          <a:prstGeom prst="rect">
            <a:avLst/>
          </a:prstGeom>
        </p:spPr>
        <p:txBody>
          <a:bodyPr/>
          <a:lstStyle/>
          <a:p>
            <a:fld id="{F2573281-207F-4467-B6A4-F367FD3392EC}" type="slidenum">
              <a:rPr lang="zh-CN" altLang="en-US" smtClean="0"/>
              <a:t>‹#›</a:t>
            </a:fld>
            <a:endParaRPr lang="zh-CN" altLang="en-US"/>
          </a:p>
        </p:txBody>
      </p:sp>
    </p:spTree>
    <p:extLst>
      <p:ext uri="{BB962C8B-B14F-4D97-AF65-F5344CB8AC3E}">
        <p14:creationId xmlns:p14="http://schemas.microsoft.com/office/powerpoint/2010/main" val="17559486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FFE59C4C-88C1-4386-A06D-769B6811F250}"/>
              </a:ext>
            </a:extLst>
          </p:cNvPr>
          <p:cNvSpPr>
            <a:spLocks noGrp="1"/>
          </p:cNvSpPr>
          <p:nvPr>
            <p:ph type="title" orient="vert"/>
          </p:nvPr>
        </p:nvSpPr>
        <p:spPr>
          <a:xfrm>
            <a:off x="6543675" y="277901"/>
            <a:ext cx="1971675" cy="4423454"/>
          </a:xfrm>
          <a:prstGeom prst="rect">
            <a:avLst/>
          </a:prstGeo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B23DF01E-29CC-4B2D-A284-C662C73651E2}"/>
              </a:ext>
            </a:extLst>
          </p:cNvPr>
          <p:cNvSpPr>
            <a:spLocks noGrp="1"/>
          </p:cNvSpPr>
          <p:nvPr>
            <p:ph type="body" orient="vert" idx="1"/>
          </p:nvPr>
        </p:nvSpPr>
        <p:spPr>
          <a:xfrm>
            <a:off x="628650" y="277901"/>
            <a:ext cx="5800725" cy="4423454"/>
          </a:xfrm>
          <a:prstGeom prst="rect">
            <a:avLst/>
          </a:prstGeo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06FDC34C-0B2A-4A33-982F-97F59A93CD88}"/>
              </a:ext>
            </a:extLst>
          </p:cNvPr>
          <p:cNvSpPr>
            <a:spLocks noGrp="1"/>
          </p:cNvSpPr>
          <p:nvPr>
            <p:ph type="dt" sz="half" idx="10"/>
          </p:nvPr>
        </p:nvSpPr>
        <p:spPr>
          <a:xfrm>
            <a:off x="-296141" y="2844913"/>
            <a:ext cx="2057400" cy="277901"/>
          </a:xfrm>
          <a:prstGeom prst="rect">
            <a:avLst/>
          </a:prstGeom>
        </p:spPr>
        <p:txBody>
          <a:bodyPr/>
          <a:lstStyle/>
          <a:p>
            <a:fld id="{5F010B9D-919C-4967-BA00-E7955F1CB9B7}" type="datetimeFigureOut">
              <a:rPr lang="zh-CN" altLang="en-US" smtClean="0"/>
              <a:t>2017-07-30</a:t>
            </a:fld>
            <a:endParaRPr lang="zh-CN" altLang="en-US"/>
          </a:p>
        </p:txBody>
      </p:sp>
      <p:sp>
        <p:nvSpPr>
          <p:cNvPr id="5" name="页脚占位符 4">
            <a:extLst>
              <a:ext uri="{FF2B5EF4-FFF2-40B4-BE49-F238E27FC236}">
                <a16:creationId xmlns:a16="http://schemas.microsoft.com/office/drawing/2014/main" id="{F5252846-B7D1-4D56-81E0-D099B22F3396}"/>
              </a:ext>
            </a:extLst>
          </p:cNvPr>
          <p:cNvSpPr>
            <a:spLocks noGrp="1"/>
          </p:cNvSpPr>
          <p:nvPr>
            <p:ph type="ftr" sz="quarter" idx="11"/>
          </p:nvPr>
        </p:nvSpPr>
        <p:spPr>
          <a:xfrm>
            <a:off x="3028950" y="4837889"/>
            <a:ext cx="3086100" cy="277901"/>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id="{31D05361-2DDE-4EFB-9A08-354838BDC531}"/>
              </a:ext>
            </a:extLst>
          </p:cNvPr>
          <p:cNvSpPr>
            <a:spLocks noGrp="1"/>
          </p:cNvSpPr>
          <p:nvPr>
            <p:ph type="sldNum" sz="quarter" idx="12"/>
          </p:nvPr>
        </p:nvSpPr>
        <p:spPr>
          <a:xfrm>
            <a:off x="5946656" y="3498693"/>
            <a:ext cx="2057400" cy="277901"/>
          </a:xfrm>
          <a:prstGeom prst="rect">
            <a:avLst/>
          </a:prstGeom>
        </p:spPr>
        <p:txBody>
          <a:bodyPr/>
          <a:lstStyle/>
          <a:p>
            <a:fld id="{F2573281-207F-4467-B6A4-F367FD3392EC}" type="slidenum">
              <a:rPr lang="zh-CN" altLang="en-US" smtClean="0"/>
              <a:t>‹#›</a:t>
            </a:fld>
            <a:endParaRPr lang="zh-CN" altLang="en-US"/>
          </a:p>
        </p:txBody>
      </p:sp>
    </p:spTree>
    <p:extLst>
      <p:ext uri="{BB962C8B-B14F-4D97-AF65-F5344CB8AC3E}">
        <p14:creationId xmlns:p14="http://schemas.microsoft.com/office/powerpoint/2010/main" val="101089227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0E45607-00E1-4139-94BD-671AE8138D9C}"/>
              </a:ext>
            </a:extLst>
          </p:cNvPr>
          <p:cNvSpPr>
            <a:spLocks noGrp="1"/>
          </p:cNvSpPr>
          <p:nvPr>
            <p:ph type="title"/>
          </p:nvPr>
        </p:nvSpPr>
        <p:spPr>
          <a:xfrm>
            <a:off x="628650" y="277901"/>
            <a:ext cx="7886700" cy="1008901"/>
          </a:xfrm>
          <a:prstGeom prst="rect">
            <a:avLst/>
          </a:prstGeom>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429A32EC-5667-4E21-B97E-EE9AB3E52763}"/>
              </a:ext>
            </a:extLst>
          </p:cNvPr>
          <p:cNvSpPr>
            <a:spLocks noGrp="1"/>
          </p:cNvSpPr>
          <p:nvPr>
            <p:ph idx="1"/>
          </p:nvPr>
        </p:nvSpPr>
        <p:spPr>
          <a:xfrm>
            <a:off x="628650" y="1389503"/>
            <a:ext cx="7886700" cy="3311852"/>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id="{2D1BCAE0-55C7-4E06-B80A-B09B112EF6C3}"/>
              </a:ext>
            </a:extLst>
          </p:cNvPr>
          <p:cNvSpPr>
            <a:spLocks noGrp="1"/>
          </p:cNvSpPr>
          <p:nvPr>
            <p:ph type="dt" sz="half" idx="10"/>
          </p:nvPr>
        </p:nvSpPr>
        <p:spPr>
          <a:xfrm>
            <a:off x="-296141" y="2844913"/>
            <a:ext cx="2057400" cy="277901"/>
          </a:xfrm>
          <a:prstGeom prst="rect">
            <a:avLst/>
          </a:prstGeom>
        </p:spPr>
        <p:txBody>
          <a:bodyPr/>
          <a:lstStyle/>
          <a:p>
            <a:fld id="{5F010B9D-919C-4967-BA00-E7955F1CB9B7}" type="datetimeFigureOut">
              <a:rPr lang="zh-CN" altLang="en-US" smtClean="0"/>
              <a:t>2017-07-30</a:t>
            </a:fld>
            <a:endParaRPr lang="zh-CN" altLang="en-US"/>
          </a:p>
        </p:txBody>
      </p:sp>
      <p:sp>
        <p:nvSpPr>
          <p:cNvPr id="5" name="页脚占位符 4">
            <a:extLst>
              <a:ext uri="{FF2B5EF4-FFF2-40B4-BE49-F238E27FC236}">
                <a16:creationId xmlns:a16="http://schemas.microsoft.com/office/drawing/2014/main" id="{1ACC3C86-D345-4B06-98C6-41B880348D13}"/>
              </a:ext>
            </a:extLst>
          </p:cNvPr>
          <p:cNvSpPr>
            <a:spLocks noGrp="1"/>
          </p:cNvSpPr>
          <p:nvPr>
            <p:ph type="ftr" sz="quarter" idx="11"/>
          </p:nvPr>
        </p:nvSpPr>
        <p:spPr>
          <a:xfrm>
            <a:off x="3028950" y="4837889"/>
            <a:ext cx="3086100" cy="277901"/>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id="{F55AB5D4-ED97-4505-A17C-F32970F9F8EF}"/>
              </a:ext>
            </a:extLst>
          </p:cNvPr>
          <p:cNvSpPr>
            <a:spLocks noGrp="1"/>
          </p:cNvSpPr>
          <p:nvPr>
            <p:ph type="sldNum" sz="quarter" idx="12"/>
          </p:nvPr>
        </p:nvSpPr>
        <p:spPr>
          <a:xfrm>
            <a:off x="5946656" y="3498693"/>
            <a:ext cx="2057400" cy="277901"/>
          </a:xfrm>
          <a:prstGeom prst="rect">
            <a:avLst/>
          </a:prstGeom>
        </p:spPr>
        <p:txBody>
          <a:bodyPr/>
          <a:lstStyle/>
          <a:p>
            <a:fld id="{F2573281-207F-4467-B6A4-F367FD3392EC}" type="slidenum">
              <a:rPr lang="zh-CN" altLang="en-US" smtClean="0"/>
              <a:t>‹#›</a:t>
            </a:fld>
            <a:endParaRPr lang="zh-CN" altLang="en-US"/>
          </a:p>
        </p:txBody>
      </p:sp>
    </p:spTree>
    <p:extLst>
      <p:ext uri="{BB962C8B-B14F-4D97-AF65-F5344CB8AC3E}">
        <p14:creationId xmlns:p14="http://schemas.microsoft.com/office/powerpoint/2010/main" val="38600190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04D5BF6-807C-40E4-923E-4BC34369B57F}"/>
              </a:ext>
            </a:extLst>
          </p:cNvPr>
          <p:cNvSpPr>
            <a:spLocks noGrp="1"/>
          </p:cNvSpPr>
          <p:nvPr>
            <p:ph type="title"/>
          </p:nvPr>
        </p:nvSpPr>
        <p:spPr>
          <a:xfrm>
            <a:off x="623888" y="1301301"/>
            <a:ext cx="7886700" cy="2171250"/>
          </a:xfrm>
          <a:prstGeom prst="rect">
            <a:avLst/>
          </a:prstGeom>
        </p:spPr>
        <p:txBody>
          <a:bodyPr anchor="b"/>
          <a:lstStyle>
            <a:lvl1pPr>
              <a:defRPr sz="4500"/>
            </a:lvl1pPr>
          </a:lstStyle>
          <a:p>
            <a:r>
              <a:rPr lang="zh-CN" altLang="en-US"/>
              <a:t>单击此处编辑母版标题样式</a:t>
            </a:r>
          </a:p>
        </p:txBody>
      </p:sp>
      <p:sp>
        <p:nvSpPr>
          <p:cNvPr id="3" name="文本占位符 2">
            <a:extLst>
              <a:ext uri="{FF2B5EF4-FFF2-40B4-BE49-F238E27FC236}">
                <a16:creationId xmlns:a16="http://schemas.microsoft.com/office/drawing/2014/main" id="{B7764F3D-CA0C-4621-B843-4BB603667489}"/>
              </a:ext>
            </a:extLst>
          </p:cNvPr>
          <p:cNvSpPr>
            <a:spLocks noGrp="1"/>
          </p:cNvSpPr>
          <p:nvPr>
            <p:ph type="body" idx="1"/>
          </p:nvPr>
        </p:nvSpPr>
        <p:spPr>
          <a:xfrm>
            <a:off x="623888" y="3493092"/>
            <a:ext cx="7886700" cy="1141809"/>
          </a:xfrm>
          <a:prstGeom prst="rect">
            <a:avLst/>
          </a:prstGeo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id="{3ADEBC6D-6557-4319-8B60-8479810A1ABC}"/>
              </a:ext>
            </a:extLst>
          </p:cNvPr>
          <p:cNvSpPr>
            <a:spLocks noGrp="1"/>
          </p:cNvSpPr>
          <p:nvPr>
            <p:ph type="dt" sz="half" idx="10"/>
          </p:nvPr>
        </p:nvSpPr>
        <p:spPr>
          <a:xfrm>
            <a:off x="-296141" y="2844913"/>
            <a:ext cx="2057400" cy="277901"/>
          </a:xfrm>
          <a:prstGeom prst="rect">
            <a:avLst/>
          </a:prstGeom>
        </p:spPr>
        <p:txBody>
          <a:bodyPr/>
          <a:lstStyle/>
          <a:p>
            <a:fld id="{5F010B9D-919C-4967-BA00-E7955F1CB9B7}" type="datetimeFigureOut">
              <a:rPr lang="zh-CN" altLang="en-US" smtClean="0"/>
              <a:t>2017-07-30</a:t>
            </a:fld>
            <a:endParaRPr lang="zh-CN" altLang="en-US"/>
          </a:p>
        </p:txBody>
      </p:sp>
      <p:sp>
        <p:nvSpPr>
          <p:cNvPr id="5" name="页脚占位符 4">
            <a:extLst>
              <a:ext uri="{FF2B5EF4-FFF2-40B4-BE49-F238E27FC236}">
                <a16:creationId xmlns:a16="http://schemas.microsoft.com/office/drawing/2014/main" id="{03B06A1B-A33F-44F6-B389-35C16B397B30}"/>
              </a:ext>
            </a:extLst>
          </p:cNvPr>
          <p:cNvSpPr>
            <a:spLocks noGrp="1"/>
          </p:cNvSpPr>
          <p:nvPr>
            <p:ph type="ftr" sz="quarter" idx="11"/>
          </p:nvPr>
        </p:nvSpPr>
        <p:spPr>
          <a:xfrm>
            <a:off x="3028950" y="4837889"/>
            <a:ext cx="3086100" cy="277901"/>
          </a:xfrm>
          <a:prstGeom prst="rect">
            <a:avLst/>
          </a:prstGeom>
        </p:spPr>
        <p:txBody>
          <a:bodyPr/>
          <a:lstStyle/>
          <a:p>
            <a:endParaRPr lang="zh-CN" altLang="en-US"/>
          </a:p>
        </p:txBody>
      </p:sp>
      <p:sp>
        <p:nvSpPr>
          <p:cNvPr id="6" name="灯片编号占位符 5">
            <a:extLst>
              <a:ext uri="{FF2B5EF4-FFF2-40B4-BE49-F238E27FC236}">
                <a16:creationId xmlns:a16="http://schemas.microsoft.com/office/drawing/2014/main" id="{D08E7366-E814-4D13-84D6-568E362C90E4}"/>
              </a:ext>
            </a:extLst>
          </p:cNvPr>
          <p:cNvSpPr>
            <a:spLocks noGrp="1"/>
          </p:cNvSpPr>
          <p:nvPr>
            <p:ph type="sldNum" sz="quarter" idx="12"/>
          </p:nvPr>
        </p:nvSpPr>
        <p:spPr>
          <a:xfrm>
            <a:off x="5946656" y="3498693"/>
            <a:ext cx="2057400" cy="277901"/>
          </a:xfrm>
          <a:prstGeom prst="rect">
            <a:avLst/>
          </a:prstGeom>
        </p:spPr>
        <p:txBody>
          <a:bodyPr/>
          <a:lstStyle/>
          <a:p>
            <a:fld id="{F2573281-207F-4467-B6A4-F367FD3392EC}" type="slidenum">
              <a:rPr lang="zh-CN" altLang="en-US" smtClean="0"/>
              <a:t>‹#›</a:t>
            </a:fld>
            <a:endParaRPr lang="zh-CN" altLang="en-US"/>
          </a:p>
        </p:txBody>
      </p:sp>
    </p:spTree>
    <p:extLst>
      <p:ext uri="{BB962C8B-B14F-4D97-AF65-F5344CB8AC3E}">
        <p14:creationId xmlns:p14="http://schemas.microsoft.com/office/powerpoint/2010/main" val="18687721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ABD4A5-1F5B-46DF-8FBC-9B807804C995}"/>
              </a:ext>
            </a:extLst>
          </p:cNvPr>
          <p:cNvSpPr>
            <a:spLocks noGrp="1"/>
          </p:cNvSpPr>
          <p:nvPr>
            <p:ph type="title"/>
          </p:nvPr>
        </p:nvSpPr>
        <p:spPr>
          <a:xfrm>
            <a:off x="628650" y="277901"/>
            <a:ext cx="7886700" cy="1008901"/>
          </a:xfrm>
          <a:prstGeom prst="rect">
            <a:avLst/>
          </a:prstGeom>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28894460-F4F7-4C97-9E20-968147FE0FCB}"/>
              </a:ext>
            </a:extLst>
          </p:cNvPr>
          <p:cNvSpPr>
            <a:spLocks noGrp="1"/>
          </p:cNvSpPr>
          <p:nvPr>
            <p:ph sz="half" idx="1"/>
          </p:nvPr>
        </p:nvSpPr>
        <p:spPr>
          <a:xfrm>
            <a:off x="628650" y="1389503"/>
            <a:ext cx="3886200" cy="3311852"/>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id="{7D8A946C-4A96-4E68-9328-E8AC7042887E}"/>
              </a:ext>
            </a:extLst>
          </p:cNvPr>
          <p:cNvSpPr>
            <a:spLocks noGrp="1"/>
          </p:cNvSpPr>
          <p:nvPr>
            <p:ph sz="half" idx="2"/>
          </p:nvPr>
        </p:nvSpPr>
        <p:spPr>
          <a:xfrm>
            <a:off x="4629150" y="1389503"/>
            <a:ext cx="3886200" cy="3311852"/>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id="{D13284A0-57ED-4FAB-BFD4-ED20973E896D}"/>
              </a:ext>
            </a:extLst>
          </p:cNvPr>
          <p:cNvSpPr>
            <a:spLocks noGrp="1"/>
          </p:cNvSpPr>
          <p:nvPr>
            <p:ph type="dt" sz="half" idx="10"/>
          </p:nvPr>
        </p:nvSpPr>
        <p:spPr>
          <a:xfrm>
            <a:off x="-296141" y="2844913"/>
            <a:ext cx="2057400" cy="277901"/>
          </a:xfrm>
          <a:prstGeom prst="rect">
            <a:avLst/>
          </a:prstGeom>
        </p:spPr>
        <p:txBody>
          <a:bodyPr/>
          <a:lstStyle/>
          <a:p>
            <a:fld id="{5F010B9D-919C-4967-BA00-E7955F1CB9B7}" type="datetimeFigureOut">
              <a:rPr lang="zh-CN" altLang="en-US" smtClean="0"/>
              <a:t>2017-07-30</a:t>
            </a:fld>
            <a:endParaRPr lang="zh-CN" altLang="en-US"/>
          </a:p>
        </p:txBody>
      </p:sp>
      <p:sp>
        <p:nvSpPr>
          <p:cNvPr id="6" name="页脚占位符 5">
            <a:extLst>
              <a:ext uri="{FF2B5EF4-FFF2-40B4-BE49-F238E27FC236}">
                <a16:creationId xmlns:a16="http://schemas.microsoft.com/office/drawing/2014/main" id="{11BCB928-24B3-4868-946B-060C02C532F7}"/>
              </a:ext>
            </a:extLst>
          </p:cNvPr>
          <p:cNvSpPr>
            <a:spLocks noGrp="1"/>
          </p:cNvSpPr>
          <p:nvPr>
            <p:ph type="ftr" sz="quarter" idx="11"/>
          </p:nvPr>
        </p:nvSpPr>
        <p:spPr>
          <a:xfrm>
            <a:off x="3028950" y="4837889"/>
            <a:ext cx="3086100" cy="277901"/>
          </a:xfrm>
          <a:prstGeom prst="rect">
            <a:avLst/>
          </a:prstGeom>
        </p:spPr>
        <p:txBody>
          <a:bodyPr/>
          <a:lstStyle/>
          <a:p>
            <a:endParaRPr lang="zh-CN" altLang="en-US"/>
          </a:p>
        </p:txBody>
      </p:sp>
      <p:sp>
        <p:nvSpPr>
          <p:cNvPr id="7" name="灯片编号占位符 6">
            <a:extLst>
              <a:ext uri="{FF2B5EF4-FFF2-40B4-BE49-F238E27FC236}">
                <a16:creationId xmlns:a16="http://schemas.microsoft.com/office/drawing/2014/main" id="{34821818-833E-4489-82C6-17A51075A66A}"/>
              </a:ext>
            </a:extLst>
          </p:cNvPr>
          <p:cNvSpPr>
            <a:spLocks noGrp="1"/>
          </p:cNvSpPr>
          <p:nvPr>
            <p:ph type="sldNum" sz="quarter" idx="12"/>
          </p:nvPr>
        </p:nvSpPr>
        <p:spPr>
          <a:xfrm>
            <a:off x="5946656" y="3498693"/>
            <a:ext cx="2057400" cy="277901"/>
          </a:xfrm>
          <a:prstGeom prst="rect">
            <a:avLst/>
          </a:prstGeom>
        </p:spPr>
        <p:txBody>
          <a:bodyPr/>
          <a:lstStyle/>
          <a:p>
            <a:fld id="{F2573281-207F-4467-B6A4-F367FD3392EC}" type="slidenum">
              <a:rPr lang="zh-CN" altLang="en-US" smtClean="0"/>
              <a:t>‹#›</a:t>
            </a:fld>
            <a:endParaRPr lang="zh-CN" altLang="en-US"/>
          </a:p>
        </p:txBody>
      </p:sp>
    </p:spTree>
    <p:extLst>
      <p:ext uri="{BB962C8B-B14F-4D97-AF65-F5344CB8AC3E}">
        <p14:creationId xmlns:p14="http://schemas.microsoft.com/office/powerpoint/2010/main" val="8156429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7B170C-5F1B-4AAB-BA43-7FAEBFEABA43}"/>
              </a:ext>
            </a:extLst>
          </p:cNvPr>
          <p:cNvSpPr>
            <a:spLocks noGrp="1"/>
          </p:cNvSpPr>
          <p:nvPr>
            <p:ph type="title"/>
          </p:nvPr>
        </p:nvSpPr>
        <p:spPr>
          <a:xfrm>
            <a:off x="629841" y="277901"/>
            <a:ext cx="7886700" cy="1008901"/>
          </a:xfrm>
          <a:prstGeom prst="rect">
            <a:avLst/>
          </a:prstGeo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89B40523-7040-4ED0-8D9F-C8B3EE059A88}"/>
              </a:ext>
            </a:extLst>
          </p:cNvPr>
          <p:cNvSpPr>
            <a:spLocks noGrp="1"/>
          </p:cNvSpPr>
          <p:nvPr>
            <p:ph type="body" idx="1"/>
          </p:nvPr>
        </p:nvSpPr>
        <p:spPr>
          <a:xfrm>
            <a:off x="629842" y="1279552"/>
            <a:ext cx="3868340" cy="627089"/>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编辑母版文本样式</a:t>
            </a:r>
          </a:p>
        </p:txBody>
      </p:sp>
      <p:sp>
        <p:nvSpPr>
          <p:cNvPr id="4" name="内容占位符 3">
            <a:extLst>
              <a:ext uri="{FF2B5EF4-FFF2-40B4-BE49-F238E27FC236}">
                <a16:creationId xmlns:a16="http://schemas.microsoft.com/office/drawing/2014/main" id="{5A8DA158-E2CA-41FE-9B8F-9EC8D5D349DE}"/>
              </a:ext>
            </a:extLst>
          </p:cNvPr>
          <p:cNvSpPr>
            <a:spLocks noGrp="1"/>
          </p:cNvSpPr>
          <p:nvPr>
            <p:ph sz="half" idx="2"/>
          </p:nvPr>
        </p:nvSpPr>
        <p:spPr>
          <a:xfrm>
            <a:off x="629842" y="1906640"/>
            <a:ext cx="3868340" cy="2804381"/>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id="{53D5B604-9514-4248-8BAD-541C0651F8F3}"/>
              </a:ext>
            </a:extLst>
          </p:cNvPr>
          <p:cNvSpPr>
            <a:spLocks noGrp="1"/>
          </p:cNvSpPr>
          <p:nvPr>
            <p:ph type="body" sz="quarter" idx="3"/>
          </p:nvPr>
        </p:nvSpPr>
        <p:spPr>
          <a:xfrm>
            <a:off x="4629150" y="1279552"/>
            <a:ext cx="3887391" cy="627089"/>
          </a:xfrm>
          <a:prstGeom prst="rect">
            <a:avLst/>
          </a:prstGeo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编辑母版文本样式</a:t>
            </a:r>
          </a:p>
        </p:txBody>
      </p:sp>
      <p:sp>
        <p:nvSpPr>
          <p:cNvPr id="6" name="内容占位符 5">
            <a:extLst>
              <a:ext uri="{FF2B5EF4-FFF2-40B4-BE49-F238E27FC236}">
                <a16:creationId xmlns:a16="http://schemas.microsoft.com/office/drawing/2014/main" id="{3D78045A-F2AA-45D8-9AE3-DBB6AEA604A0}"/>
              </a:ext>
            </a:extLst>
          </p:cNvPr>
          <p:cNvSpPr>
            <a:spLocks noGrp="1"/>
          </p:cNvSpPr>
          <p:nvPr>
            <p:ph sz="quarter" idx="4"/>
          </p:nvPr>
        </p:nvSpPr>
        <p:spPr>
          <a:xfrm>
            <a:off x="4629150" y="1906640"/>
            <a:ext cx="3887391" cy="2804381"/>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id="{D749D7B5-1564-4E5D-8017-39E6FEA47C8C}"/>
              </a:ext>
            </a:extLst>
          </p:cNvPr>
          <p:cNvSpPr>
            <a:spLocks noGrp="1"/>
          </p:cNvSpPr>
          <p:nvPr>
            <p:ph type="dt" sz="half" idx="10"/>
          </p:nvPr>
        </p:nvSpPr>
        <p:spPr>
          <a:xfrm>
            <a:off x="-296141" y="2844913"/>
            <a:ext cx="2057400" cy="277901"/>
          </a:xfrm>
          <a:prstGeom prst="rect">
            <a:avLst/>
          </a:prstGeom>
        </p:spPr>
        <p:txBody>
          <a:bodyPr/>
          <a:lstStyle/>
          <a:p>
            <a:fld id="{5F010B9D-919C-4967-BA00-E7955F1CB9B7}" type="datetimeFigureOut">
              <a:rPr lang="zh-CN" altLang="en-US" smtClean="0"/>
              <a:t>2017-07-30</a:t>
            </a:fld>
            <a:endParaRPr lang="zh-CN" altLang="en-US"/>
          </a:p>
        </p:txBody>
      </p:sp>
      <p:sp>
        <p:nvSpPr>
          <p:cNvPr id="8" name="页脚占位符 7">
            <a:extLst>
              <a:ext uri="{FF2B5EF4-FFF2-40B4-BE49-F238E27FC236}">
                <a16:creationId xmlns:a16="http://schemas.microsoft.com/office/drawing/2014/main" id="{E78A7FB1-0BAF-43B0-A5A7-7E4A5BC872D9}"/>
              </a:ext>
            </a:extLst>
          </p:cNvPr>
          <p:cNvSpPr>
            <a:spLocks noGrp="1"/>
          </p:cNvSpPr>
          <p:nvPr>
            <p:ph type="ftr" sz="quarter" idx="11"/>
          </p:nvPr>
        </p:nvSpPr>
        <p:spPr>
          <a:xfrm>
            <a:off x="3028950" y="4837889"/>
            <a:ext cx="3086100" cy="277901"/>
          </a:xfrm>
          <a:prstGeom prst="rect">
            <a:avLst/>
          </a:prstGeom>
        </p:spPr>
        <p:txBody>
          <a:bodyPr/>
          <a:lstStyle/>
          <a:p>
            <a:endParaRPr lang="zh-CN" altLang="en-US"/>
          </a:p>
        </p:txBody>
      </p:sp>
      <p:sp>
        <p:nvSpPr>
          <p:cNvPr id="9" name="灯片编号占位符 8">
            <a:extLst>
              <a:ext uri="{FF2B5EF4-FFF2-40B4-BE49-F238E27FC236}">
                <a16:creationId xmlns:a16="http://schemas.microsoft.com/office/drawing/2014/main" id="{C2C48BC5-975D-4623-8D6B-B383E24F5ADA}"/>
              </a:ext>
            </a:extLst>
          </p:cNvPr>
          <p:cNvSpPr>
            <a:spLocks noGrp="1"/>
          </p:cNvSpPr>
          <p:nvPr>
            <p:ph type="sldNum" sz="quarter" idx="12"/>
          </p:nvPr>
        </p:nvSpPr>
        <p:spPr>
          <a:xfrm>
            <a:off x="5946656" y="3498693"/>
            <a:ext cx="2057400" cy="277901"/>
          </a:xfrm>
          <a:prstGeom prst="rect">
            <a:avLst/>
          </a:prstGeom>
        </p:spPr>
        <p:txBody>
          <a:bodyPr/>
          <a:lstStyle/>
          <a:p>
            <a:fld id="{F2573281-207F-4467-B6A4-F367FD3392EC}" type="slidenum">
              <a:rPr lang="zh-CN" altLang="en-US" smtClean="0"/>
              <a:t>‹#›</a:t>
            </a:fld>
            <a:endParaRPr lang="zh-CN" altLang="en-US"/>
          </a:p>
        </p:txBody>
      </p:sp>
    </p:spTree>
    <p:extLst>
      <p:ext uri="{BB962C8B-B14F-4D97-AF65-F5344CB8AC3E}">
        <p14:creationId xmlns:p14="http://schemas.microsoft.com/office/powerpoint/2010/main" val="9812978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603382C-CA5D-4615-91B6-F09308C2363C}"/>
              </a:ext>
            </a:extLst>
          </p:cNvPr>
          <p:cNvSpPr>
            <a:spLocks noGrp="1"/>
          </p:cNvSpPr>
          <p:nvPr>
            <p:ph type="title"/>
          </p:nvPr>
        </p:nvSpPr>
        <p:spPr>
          <a:xfrm>
            <a:off x="628650" y="277901"/>
            <a:ext cx="7886700" cy="1008901"/>
          </a:xfrm>
          <a:prstGeom prst="rect">
            <a:avLst/>
          </a:prstGeom>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09ED3306-AF46-4CB6-9AEF-0BBB4428018E}"/>
              </a:ext>
            </a:extLst>
          </p:cNvPr>
          <p:cNvSpPr>
            <a:spLocks noGrp="1"/>
          </p:cNvSpPr>
          <p:nvPr>
            <p:ph type="dt" sz="half" idx="10"/>
          </p:nvPr>
        </p:nvSpPr>
        <p:spPr>
          <a:xfrm>
            <a:off x="-296141" y="2844913"/>
            <a:ext cx="2057400" cy="277901"/>
          </a:xfrm>
          <a:prstGeom prst="rect">
            <a:avLst/>
          </a:prstGeom>
        </p:spPr>
        <p:txBody>
          <a:bodyPr/>
          <a:lstStyle/>
          <a:p>
            <a:fld id="{5F010B9D-919C-4967-BA00-E7955F1CB9B7}" type="datetimeFigureOut">
              <a:rPr lang="zh-CN" altLang="en-US" smtClean="0"/>
              <a:t>2017-07-30</a:t>
            </a:fld>
            <a:endParaRPr lang="zh-CN" altLang="en-US"/>
          </a:p>
        </p:txBody>
      </p:sp>
      <p:sp>
        <p:nvSpPr>
          <p:cNvPr id="4" name="页脚占位符 3">
            <a:extLst>
              <a:ext uri="{FF2B5EF4-FFF2-40B4-BE49-F238E27FC236}">
                <a16:creationId xmlns:a16="http://schemas.microsoft.com/office/drawing/2014/main" id="{D7C1F6EF-9E07-4A97-A82D-C5D8EDB3670F}"/>
              </a:ext>
            </a:extLst>
          </p:cNvPr>
          <p:cNvSpPr>
            <a:spLocks noGrp="1"/>
          </p:cNvSpPr>
          <p:nvPr>
            <p:ph type="ftr" sz="quarter" idx="11"/>
          </p:nvPr>
        </p:nvSpPr>
        <p:spPr>
          <a:xfrm>
            <a:off x="3028950" y="4837889"/>
            <a:ext cx="3086100" cy="277901"/>
          </a:xfrm>
          <a:prstGeom prst="rect">
            <a:avLst/>
          </a:prstGeom>
        </p:spPr>
        <p:txBody>
          <a:bodyPr/>
          <a:lstStyle/>
          <a:p>
            <a:endParaRPr lang="zh-CN" altLang="en-US"/>
          </a:p>
        </p:txBody>
      </p:sp>
      <p:sp>
        <p:nvSpPr>
          <p:cNvPr id="5" name="灯片编号占位符 4">
            <a:extLst>
              <a:ext uri="{FF2B5EF4-FFF2-40B4-BE49-F238E27FC236}">
                <a16:creationId xmlns:a16="http://schemas.microsoft.com/office/drawing/2014/main" id="{BBC4132F-5F0B-4750-AC6C-3632B9AE8CA1}"/>
              </a:ext>
            </a:extLst>
          </p:cNvPr>
          <p:cNvSpPr>
            <a:spLocks noGrp="1"/>
          </p:cNvSpPr>
          <p:nvPr>
            <p:ph type="sldNum" sz="quarter" idx="12"/>
          </p:nvPr>
        </p:nvSpPr>
        <p:spPr>
          <a:xfrm>
            <a:off x="5946656" y="3498693"/>
            <a:ext cx="2057400" cy="277901"/>
          </a:xfrm>
          <a:prstGeom prst="rect">
            <a:avLst/>
          </a:prstGeom>
        </p:spPr>
        <p:txBody>
          <a:bodyPr/>
          <a:lstStyle/>
          <a:p>
            <a:fld id="{F2573281-207F-4467-B6A4-F367FD3392EC}" type="slidenum">
              <a:rPr lang="zh-CN" altLang="en-US" smtClean="0"/>
              <a:t>‹#›</a:t>
            </a:fld>
            <a:endParaRPr lang="zh-CN" altLang="en-US"/>
          </a:p>
        </p:txBody>
      </p:sp>
    </p:spTree>
    <p:extLst>
      <p:ext uri="{BB962C8B-B14F-4D97-AF65-F5344CB8AC3E}">
        <p14:creationId xmlns:p14="http://schemas.microsoft.com/office/powerpoint/2010/main" val="40257304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DF735D6B-7A88-48CD-AA19-045E0796F9DC}"/>
              </a:ext>
            </a:extLst>
          </p:cNvPr>
          <p:cNvSpPr>
            <a:spLocks noGrp="1"/>
          </p:cNvSpPr>
          <p:nvPr>
            <p:ph type="dt" sz="half" idx="10"/>
          </p:nvPr>
        </p:nvSpPr>
        <p:spPr>
          <a:xfrm>
            <a:off x="-296141" y="2844913"/>
            <a:ext cx="2057400" cy="277901"/>
          </a:xfrm>
          <a:prstGeom prst="rect">
            <a:avLst/>
          </a:prstGeom>
        </p:spPr>
        <p:txBody>
          <a:bodyPr/>
          <a:lstStyle/>
          <a:p>
            <a:fld id="{5F010B9D-919C-4967-BA00-E7955F1CB9B7}" type="datetimeFigureOut">
              <a:rPr lang="zh-CN" altLang="en-US" smtClean="0"/>
              <a:t>2017-07-30</a:t>
            </a:fld>
            <a:endParaRPr lang="zh-CN" altLang="en-US"/>
          </a:p>
        </p:txBody>
      </p:sp>
      <p:sp>
        <p:nvSpPr>
          <p:cNvPr id="3" name="页脚占位符 2">
            <a:extLst>
              <a:ext uri="{FF2B5EF4-FFF2-40B4-BE49-F238E27FC236}">
                <a16:creationId xmlns:a16="http://schemas.microsoft.com/office/drawing/2014/main" id="{4E32415E-1BED-4E5A-9F53-7F81C186FE91}"/>
              </a:ext>
            </a:extLst>
          </p:cNvPr>
          <p:cNvSpPr>
            <a:spLocks noGrp="1"/>
          </p:cNvSpPr>
          <p:nvPr>
            <p:ph type="ftr" sz="quarter" idx="11"/>
          </p:nvPr>
        </p:nvSpPr>
        <p:spPr>
          <a:xfrm>
            <a:off x="3028950" y="4837889"/>
            <a:ext cx="3086100" cy="277901"/>
          </a:xfrm>
          <a:prstGeom prst="rect">
            <a:avLst/>
          </a:prstGeom>
        </p:spPr>
        <p:txBody>
          <a:bodyPr/>
          <a:lstStyle/>
          <a:p>
            <a:endParaRPr lang="zh-CN" altLang="en-US"/>
          </a:p>
        </p:txBody>
      </p:sp>
      <p:sp>
        <p:nvSpPr>
          <p:cNvPr id="4" name="灯片编号占位符 3">
            <a:extLst>
              <a:ext uri="{FF2B5EF4-FFF2-40B4-BE49-F238E27FC236}">
                <a16:creationId xmlns:a16="http://schemas.microsoft.com/office/drawing/2014/main" id="{CFA584C5-9AB7-45FF-BF50-A1687360A509}"/>
              </a:ext>
            </a:extLst>
          </p:cNvPr>
          <p:cNvSpPr>
            <a:spLocks noGrp="1"/>
          </p:cNvSpPr>
          <p:nvPr>
            <p:ph type="sldNum" sz="quarter" idx="12"/>
          </p:nvPr>
        </p:nvSpPr>
        <p:spPr>
          <a:xfrm>
            <a:off x="5946656" y="3498693"/>
            <a:ext cx="2057400" cy="277901"/>
          </a:xfrm>
          <a:prstGeom prst="rect">
            <a:avLst/>
          </a:prstGeom>
        </p:spPr>
        <p:txBody>
          <a:bodyPr/>
          <a:lstStyle/>
          <a:p>
            <a:fld id="{F2573281-207F-4467-B6A4-F367FD3392EC}" type="slidenum">
              <a:rPr lang="zh-CN" altLang="en-US" smtClean="0"/>
              <a:t>‹#›</a:t>
            </a:fld>
            <a:endParaRPr lang="zh-CN" altLang="en-US"/>
          </a:p>
        </p:txBody>
      </p:sp>
    </p:spTree>
    <p:extLst>
      <p:ext uri="{BB962C8B-B14F-4D97-AF65-F5344CB8AC3E}">
        <p14:creationId xmlns:p14="http://schemas.microsoft.com/office/powerpoint/2010/main" val="30934201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C50583E-2B36-4263-A7FA-A05CE0E3AF1C}"/>
              </a:ext>
            </a:extLst>
          </p:cNvPr>
          <p:cNvSpPr>
            <a:spLocks noGrp="1"/>
          </p:cNvSpPr>
          <p:nvPr>
            <p:ph type="title"/>
          </p:nvPr>
        </p:nvSpPr>
        <p:spPr>
          <a:xfrm>
            <a:off x="629841" y="347980"/>
            <a:ext cx="2949178" cy="1217930"/>
          </a:xfrm>
          <a:prstGeom prst="rect">
            <a:avLst/>
          </a:prstGeom>
        </p:spPr>
        <p:txBody>
          <a:bodyPr anchor="b"/>
          <a:lstStyle>
            <a:lvl1pPr>
              <a:defRPr sz="2400"/>
            </a:lvl1pPr>
          </a:lstStyle>
          <a:p>
            <a:r>
              <a:rPr lang="zh-CN" altLang="en-US"/>
              <a:t>单击此处编辑母版标题样式</a:t>
            </a:r>
          </a:p>
        </p:txBody>
      </p:sp>
      <p:sp>
        <p:nvSpPr>
          <p:cNvPr id="3" name="内容占位符 2">
            <a:extLst>
              <a:ext uri="{FF2B5EF4-FFF2-40B4-BE49-F238E27FC236}">
                <a16:creationId xmlns:a16="http://schemas.microsoft.com/office/drawing/2014/main" id="{312B869B-8B5D-4143-950B-8A852BFF4856}"/>
              </a:ext>
            </a:extLst>
          </p:cNvPr>
          <p:cNvSpPr>
            <a:spLocks noGrp="1"/>
          </p:cNvSpPr>
          <p:nvPr>
            <p:ph idx="1"/>
          </p:nvPr>
        </p:nvSpPr>
        <p:spPr>
          <a:xfrm>
            <a:off x="3887391" y="751541"/>
            <a:ext cx="4629150" cy="3709370"/>
          </a:xfrm>
          <a:prstGeom prst="rect">
            <a:avLst/>
          </a:prstGeo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id="{3B5D17E5-82B1-4095-94B1-8E6150318F58}"/>
              </a:ext>
            </a:extLst>
          </p:cNvPr>
          <p:cNvSpPr>
            <a:spLocks noGrp="1"/>
          </p:cNvSpPr>
          <p:nvPr>
            <p:ph type="body" sz="half" idx="2"/>
          </p:nvPr>
        </p:nvSpPr>
        <p:spPr>
          <a:xfrm>
            <a:off x="629841" y="1565910"/>
            <a:ext cx="2949178" cy="2901042"/>
          </a:xfrm>
          <a:prstGeom prst="rect">
            <a:avLst/>
          </a:prstGeo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编辑母版文本样式</a:t>
            </a:r>
          </a:p>
        </p:txBody>
      </p:sp>
      <p:sp>
        <p:nvSpPr>
          <p:cNvPr id="5" name="日期占位符 4">
            <a:extLst>
              <a:ext uri="{FF2B5EF4-FFF2-40B4-BE49-F238E27FC236}">
                <a16:creationId xmlns:a16="http://schemas.microsoft.com/office/drawing/2014/main" id="{35E2258F-8B4D-46E0-B38D-550BBB6407B6}"/>
              </a:ext>
            </a:extLst>
          </p:cNvPr>
          <p:cNvSpPr>
            <a:spLocks noGrp="1"/>
          </p:cNvSpPr>
          <p:nvPr>
            <p:ph type="dt" sz="half" idx="10"/>
          </p:nvPr>
        </p:nvSpPr>
        <p:spPr>
          <a:xfrm>
            <a:off x="-296141" y="2844913"/>
            <a:ext cx="2057400" cy="277901"/>
          </a:xfrm>
          <a:prstGeom prst="rect">
            <a:avLst/>
          </a:prstGeom>
        </p:spPr>
        <p:txBody>
          <a:bodyPr/>
          <a:lstStyle/>
          <a:p>
            <a:fld id="{5F010B9D-919C-4967-BA00-E7955F1CB9B7}" type="datetimeFigureOut">
              <a:rPr lang="zh-CN" altLang="en-US" smtClean="0"/>
              <a:t>2017-07-30</a:t>
            </a:fld>
            <a:endParaRPr lang="zh-CN" altLang="en-US"/>
          </a:p>
        </p:txBody>
      </p:sp>
      <p:sp>
        <p:nvSpPr>
          <p:cNvPr id="6" name="页脚占位符 5">
            <a:extLst>
              <a:ext uri="{FF2B5EF4-FFF2-40B4-BE49-F238E27FC236}">
                <a16:creationId xmlns:a16="http://schemas.microsoft.com/office/drawing/2014/main" id="{B84ED769-E90E-4C12-8CFE-FAA1AE7C2EC5}"/>
              </a:ext>
            </a:extLst>
          </p:cNvPr>
          <p:cNvSpPr>
            <a:spLocks noGrp="1"/>
          </p:cNvSpPr>
          <p:nvPr>
            <p:ph type="ftr" sz="quarter" idx="11"/>
          </p:nvPr>
        </p:nvSpPr>
        <p:spPr>
          <a:xfrm>
            <a:off x="3028950" y="4837889"/>
            <a:ext cx="3086100" cy="277901"/>
          </a:xfrm>
          <a:prstGeom prst="rect">
            <a:avLst/>
          </a:prstGeom>
        </p:spPr>
        <p:txBody>
          <a:bodyPr/>
          <a:lstStyle/>
          <a:p>
            <a:endParaRPr lang="zh-CN" altLang="en-US"/>
          </a:p>
        </p:txBody>
      </p:sp>
      <p:sp>
        <p:nvSpPr>
          <p:cNvPr id="7" name="灯片编号占位符 6">
            <a:extLst>
              <a:ext uri="{FF2B5EF4-FFF2-40B4-BE49-F238E27FC236}">
                <a16:creationId xmlns:a16="http://schemas.microsoft.com/office/drawing/2014/main" id="{B8F431BC-7292-498D-B081-0FCFF0EF7F0A}"/>
              </a:ext>
            </a:extLst>
          </p:cNvPr>
          <p:cNvSpPr>
            <a:spLocks noGrp="1"/>
          </p:cNvSpPr>
          <p:nvPr>
            <p:ph type="sldNum" sz="quarter" idx="12"/>
          </p:nvPr>
        </p:nvSpPr>
        <p:spPr>
          <a:xfrm>
            <a:off x="5946656" y="3498693"/>
            <a:ext cx="2057400" cy="277901"/>
          </a:xfrm>
          <a:prstGeom prst="rect">
            <a:avLst/>
          </a:prstGeom>
        </p:spPr>
        <p:txBody>
          <a:bodyPr/>
          <a:lstStyle/>
          <a:p>
            <a:fld id="{F2573281-207F-4467-B6A4-F367FD3392EC}" type="slidenum">
              <a:rPr lang="zh-CN" altLang="en-US" smtClean="0"/>
              <a:t>‹#›</a:t>
            </a:fld>
            <a:endParaRPr lang="zh-CN" altLang="en-US"/>
          </a:p>
        </p:txBody>
      </p:sp>
    </p:spTree>
    <p:extLst>
      <p:ext uri="{BB962C8B-B14F-4D97-AF65-F5344CB8AC3E}">
        <p14:creationId xmlns:p14="http://schemas.microsoft.com/office/powerpoint/2010/main" val="30909316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DB2AED5-A2C6-455C-A248-5C511D9D16DF}"/>
              </a:ext>
            </a:extLst>
          </p:cNvPr>
          <p:cNvSpPr>
            <a:spLocks noGrp="1"/>
          </p:cNvSpPr>
          <p:nvPr>
            <p:ph type="title"/>
          </p:nvPr>
        </p:nvSpPr>
        <p:spPr>
          <a:xfrm>
            <a:off x="629841" y="347980"/>
            <a:ext cx="2949178" cy="1217930"/>
          </a:xfrm>
          <a:prstGeom prst="rect">
            <a:avLst/>
          </a:prstGeom>
        </p:spPr>
        <p:txBody>
          <a:bodyPr anchor="b"/>
          <a:lstStyle>
            <a:lvl1pPr>
              <a:defRPr sz="2400"/>
            </a:lvl1pPr>
          </a:lstStyle>
          <a:p>
            <a:r>
              <a:rPr lang="zh-CN" altLang="en-US"/>
              <a:t>单击此处编辑母版标题样式</a:t>
            </a:r>
          </a:p>
        </p:txBody>
      </p:sp>
      <p:sp>
        <p:nvSpPr>
          <p:cNvPr id="3" name="图片占位符 2">
            <a:extLst>
              <a:ext uri="{FF2B5EF4-FFF2-40B4-BE49-F238E27FC236}">
                <a16:creationId xmlns:a16="http://schemas.microsoft.com/office/drawing/2014/main" id="{614FF919-9E76-408F-BEFB-EBC7AA71B966}"/>
              </a:ext>
            </a:extLst>
          </p:cNvPr>
          <p:cNvSpPr>
            <a:spLocks noGrp="1"/>
          </p:cNvSpPr>
          <p:nvPr>
            <p:ph type="pic" idx="1"/>
          </p:nvPr>
        </p:nvSpPr>
        <p:spPr>
          <a:xfrm>
            <a:off x="3887391" y="751541"/>
            <a:ext cx="4629150" cy="3709370"/>
          </a:xfrm>
          <a:prstGeom prst="rect">
            <a:avLst/>
          </a:prstGeo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zh-CN" altLang="en-US"/>
              <a:t>单击图标添加图片</a:t>
            </a:r>
          </a:p>
        </p:txBody>
      </p:sp>
      <p:sp>
        <p:nvSpPr>
          <p:cNvPr id="4" name="文本占位符 3">
            <a:extLst>
              <a:ext uri="{FF2B5EF4-FFF2-40B4-BE49-F238E27FC236}">
                <a16:creationId xmlns:a16="http://schemas.microsoft.com/office/drawing/2014/main" id="{7B168B0D-75B7-42C1-9369-550C37AAEEDF}"/>
              </a:ext>
            </a:extLst>
          </p:cNvPr>
          <p:cNvSpPr>
            <a:spLocks noGrp="1"/>
          </p:cNvSpPr>
          <p:nvPr>
            <p:ph type="body" sz="half" idx="2"/>
          </p:nvPr>
        </p:nvSpPr>
        <p:spPr>
          <a:xfrm>
            <a:off x="629841" y="1565910"/>
            <a:ext cx="2949178" cy="2901042"/>
          </a:xfrm>
          <a:prstGeom prst="rect">
            <a:avLst/>
          </a:prstGeo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编辑母版文本样式</a:t>
            </a:r>
          </a:p>
        </p:txBody>
      </p:sp>
      <p:sp>
        <p:nvSpPr>
          <p:cNvPr id="5" name="日期占位符 4">
            <a:extLst>
              <a:ext uri="{FF2B5EF4-FFF2-40B4-BE49-F238E27FC236}">
                <a16:creationId xmlns:a16="http://schemas.microsoft.com/office/drawing/2014/main" id="{82651BC2-1634-4E8D-8AD7-7551565FE310}"/>
              </a:ext>
            </a:extLst>
          </p:cNvPr>
          <p:cNvSpPr>
            <a:spLocks noGrp="1"/>
          </p:cNvSpPr>
          <p:nvPr>
            <p:ph type="dt" sz="half" idx="10"/>
          </p:nvPr>
        </p:nvSpPr>
        <p:spPr>
          <a:xfrm>
            <a:off x="-296141" y="2844913"/>
            <a:ext cx="2057400" cy="277901"/>
          </a:xfrm>
          <a:prstGeom prst="rect">
            <a:avLst/>
          </a:prstGeom>
        </p:spPr>
        <p:txBody>
          <a:bodyPr/>
          <a:lstStyle/>
          <a:p>
            <a:fld id="{5F010B9D-919C-4967-BA00-E7955F1CB9B7}" type="datetimeFigureOut">
              <a:rPr lang="zh-CN" altLang="en-US" smtClean="0"/>
              <a:t>2017-07-30</a:t>
            </a:fld>
            <a:endParaRPr lang="zh-CN" altLang="en-US"/>
          </a:p>
        </p:txBody>
      </p:sp>
      <p:sp>
        <p:nvSpPr>
          <p:cNvPr id="6" name="页脚占位符 5">
            <a:extLst>
              <a:ext uri="{FF2B5EF4-FFF2-40B4-BE49-F238E27FC236}">
                <a16:creationId xmlns:a16="http://schemas.microsoft.com/office/drawing/2014/main" id="{7B39C3EB-9A6E-4937-8AC6-3253A7200838}"/>
              </a:ext>
            </a:extLst>
          </p:cNvPr>
          <p:cNvSpPr>
            <a:spLocks noGrp="1"/>
          </p:cNvSpPr>
          <p:nvPr>
            <p:ph type="ftr" sz="quarter" idx="11"/>
          </p:nvPr>
        </p:nvSpPr>
        <p:spPr>
          <a:xfrm>
            <a:off x="3028950" y="4837889"/>
            <a:ext cx="3086100" cy="277901"/>
          </a:xfrm>
          <a:prstGeom prst="rect">
            <a:avLst/>
          </a:prstGeom>
        </p:spPr>
        <p:txBody>
          <a:bodyPr/>
          <a:lstStyle/>
          <a:p>
            <a:endParaRPr lang="zh-CN" altLang="en-US"/>
          </a:p>
        </p:txBody>
      </p:sp>
      <p:sp>
        <p:nvSpPr>
          <p:cNvPr id="7" name="灯片编号占位符 6">
            <a:extLst>
              <a:ext uri="{FF2B5EF4-FFF2-40B4-BE49-F238E27FC236}">
                <a16:creationId xmlns:a16="http://schemas.microsoft.com/office/drawing/2014/main" id="{579F8661-0C15-4791-963B-2D5C0CC6D24F}"/>
              </a:ext>
            </a:extLst>
          </p:cNvPr>
          <p:cNvSpPr>
            <a:spLocks noGrp="1"/>
          </p:cNvSpPr>
          <p:nvPr>
            <p:ph type="sldNum" sz="quarter" idx="12"/>
          </p:nvPr>
        </p:nvSpPr>
        <p:spPr>
          <a:xfrm>
            <a:off x="5946656" y="3498693"/>
            <a:ext cx="2057400" cy="277901"/>
          </a:xfrm>
          <a:prstGeom prst="rect">
            <a:avLst/>
          </a:prstGeom>
        </p:spPr>
        <p:txBody>
          <a:bodyPr/>
          <a:lstStyle/>
          <a:p>
            <a:fld id="{F2573281-207F-4467-B6A4-F367FD3392EC}" type="slidenum">
              <a:rPr lang="zh-CN" altLang="en-US" smtClean="0"/>
              <a:t>‹#›</a:t>
            </a:fld>
            <a:endParaRPr lang="zh-CN" altLang="en-US"/>
          </a:p>
        </p:txBody>
      </p:sp>
    </p:spTree>
    <p:extLst>
      <p:ext uri="{BB962C8B-B14F-4D97-AF65-F5344CB8AC3E}">
        <p14:creationId xmlns:p14="http://schemas.microsoft.com/office/powerpoint/2010/main" val="41694155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0" name="图片 9">
            <a:extLst>
              <a:ext uri="{FF2B5EF4-FFF2-40B4-BE49-F238E27FC236}">
                <a16:creationId xmlns:a16="http://schemas.microsoft.com/office/drawing/2014/main" id="{1F1701AD-9933-4C79-8165-554E48AA22F8}"/>
              </a:ext>
            </a:extLst>
          </p:cNvPr>
          <p:cNvPicPr>
            <a:picLocks noChangeAspect="1"/>
          </p:cNvPicPr>
          <p:nvPr/>
        </p:nvPicPr>
        <p:blipFill>
          <a:blip r:embed="rId13" cstate="hqprint">
            <a:extLst>
              <a:ext uri="{28A0092B-C50C-407E-A947-70E740481C1C}">
                <a14:useLocalDpi xmlns:a14="http://schemas.microsoft.com/office/drawing/2010/main" val="0"/>
              </a:ext>
            </a:extLst>
          </a:blip>
          <a:stretch>
            <a:fillRect/>
          </a:stretch>
        </p:blipFill>
        <p:spPr>
          <a:xfrm>
            <a:off x="0" y="0"/>
            <a:ext cx="9144000" cy="5219700"/>
          </a:xfrm>
          <a:prstGeom prst="rect">
            <a:avLst/>
          </a:prstGeom>
        </p:spPr>
      </p:pic>
      <p:sp>
        <p:nvSpPr>
          <p:cNvPr id="11" name="矩形 10">
            <a:extLst>
              <a:ext uri="{FF2B5EF4-FFF2-40B4-BE49-F238E27FC236}">
                <a16:creationId xmlns:a16="http://schemas.microsoft.com/office/drawing/2014/main" id="{9FABA79E-B2CC-4D8A-9AE8-1A44F1BB6080}"/>
              </a:ext>
            </a:extLst>
          </p:cNvPr>
          <p:cNvSpPr/>
          <p:nvPr/>
        </p:nvSpPr>
        <p:spPr>
          <a:xfrm>
            <a:off x="0" y="221442"/>
            <a:ext cx="9144000" cy="4776816"/>
          </a:xfrm>
          <a:prstGeom prst="rect">
            <a:avLst/>
          </a:prstGeom>
          <a:solidFill>
            <a:srgbClr val="FFFFFF">
              <a:alpha val="8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Tree>
    <p:extLst>
      <p:ext uri="{BB962C8B-B14F-4D97-AF65-F5344CB8AC3E}">
        <p14:creationId xmlns:p14="http://schemas.microsoft.com/office/powerpoint/2010/main" val="892684790"/>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2.xml"/><Relationship Id="rId4" Type="http://schemas.openxmlformats.org/officeDocument/2006/relationships/image" Target="../media/image7.jp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a:extLst>
              <a:ext uri="{FF2B5EF4-FFF2-40B4-BE49-F238E27FC236}">
                <a16:creationId xmlns:a16="http://schemas.microsoft.com/office/drawing/2014/main" id="{610F4163-A5CB-4255-B7F7-B07465D23A79}"/>
              </a:ext>
            </a:extLst>
          </p:cNvPr>
          <p:cNvPicPr>
            <a:picLocks noChangeAspect="1"/>
          </p:cNvPicPr>
          <p:nvPr/>
        </p:nvPicPr>
        <p:blipFill>
          <a:blip r:embed="rId4" cstate="hqprint">
            <a:extLst>
              <a:ext uri="{28A0092B-C50C-407E-A947-70E740481C1C}">
                <a14:useLocalDpi xmlns:a14="http://schemas.microsoft.com/office/drawing/2010/main" val="0"/>
              </a:ext>
            </a:extLst>
          </a:blip>
          <a:stretch>
            <a:fillRect/>
          </a:stretch>
        </p:blipFill>
        <p:spPr>
          <a:xfrm>
            <a:off x="0" y="0"/>
            <a:ext cx="9143999" cy="5143500"/>
          </a:xfrm>
          <a:prstGeom prst="rect">
            <a:avLst/>
          </a:prstGeom>
        </p:spPr>
      </p:pic>
      <p:sp>
        <p:nvSpPr>
          <p:cNvPr id="7" name="文本框 6">
            <a:extLst>
              <a:ext uri="{FF2B5EF4-FFF2-40B4-BE49-F238E27FC236}">
                <a16:creationId xmlns:a16="http://schemas.microsoft.com/office/drawing/2014/main" id="{A0693D56-C1FC-426C-AE5E-1C7003884148}"/>
              </a:ext>
            </a:extLst>
          </p:cNvPr>
          <p:cNvSpPr txBox="1"/>
          <p:nvPr/>
        </p:nvSpPr>
        <p:spPr>
          <a:xfrm>
            <a:off x="5215221" y="1846105"/>
            <a:ext cx="2274982" cy="1107996"/>
          </a:xfrm>
          <a:prstGeom prst="rect">
            <a:avLst/>
          </a:prstGeom>
          <a:noFill/>
        </p:spPr>
        <p:txBody>
          <a:bodyPr wrap="none" rtlCol="0">
            <a:spAutoFit/>
          </a:bodyPr>
          <a:lstStyle/>
          <a:p>
            <a:r>
              <a:rPr lang="en-US" altLang="zh-CN" sz="6600" b="1" dirty="0">
                <a:latin typeface="微软雅黑" panose="020B0503020204020204" pitchFamily="34" charset="-122"/>
                <a:ea typeface="微软雅黑" panose="020B0503020204020204" pitchFamily="34" charset="-122"/>
              </a:rPr>
              <a:t>2019</a:t>
            </a:r>
            <a:endParaRPr lang="zh-CN" altLang="en-US" sz="6600" b="1"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47FB9915-6254-4243-93FB-FCD96A30B549}"/>
              </a:ext>
            </a:extLst>
          </p:cNvPr>
          <p:cNvSpPr txBox="1"/>
          <p:nvPr/>
        </p:nvSpPr>
        <p:spPr>
          <a:xfrm>
            <a:off x="4193307" y="2849995"/>
            <a:ext cx="4318811" cy="507831"/>
          </a:xfrm>
          <a:prstGeom prst="rect">
            <a:avLst/>
          </a:prstGeom>
          <a:noFill/>
        </p:spPr>
        <p:txBody>
          <a:bodyPr wrap="none" rtlCol="0">
            <a:spAutoFit/>
          </a:bodyPr>
          <a:lstStyle/>
          <a:p>
            <a:r>
              <a:rPr lang="zh-CN" altLang="en-US" sz="2700" b="1" dirty="0">
                <a:latin typeface="微软雅黑" panose="020B0503020204020204" pitchFamily="34" charset="-122"/>
                <a:ea typeface="微软雅黑" panose="020B0503020204020204" pitchFamily="34" charset="-122"/>
              </a:rPr>
              <a:t>毕业设计毕业答辩</a:t>
            </a:r>
            <a:r>
              <a:rPr lang="en-US" altLang="zh-CN" sz="2700" b="1" dirty="0">
                <a:latin typeface="微软雅黑" panose="020B0503020204020204" pitchFamily="34" charset="-122"/>
                <a:ea typeface="微软雅黑" panose="020B0503020204020204" pitchFamily="34" charset="-122"/>
              </a:rPr>
              <a:t>PPT</a:t>
            </a:r>
            <a:r>
              <a:rPr lang="zh-CN" altLang="en-US" sz="2700" b="1" dirty="0">
                <a:latin typeface="微软雅黑" panose="020B0503020204020204" pitchFamily="34" charset="-122"/>
                <a:ea typeface="微软雅黑" panose="020B0503020204020204" pitchFamily="34" charset="-122"/>
              </a:rPr>
              <a:t>模板</a:t>
            </a:r>
          </a:p>
        </p:txBody>
      </p:sp>
      <p:sp>
        <p:nvSpPr>
          <p:cNvPr id="11" name="文本框 10">
            <a:extLst>
              <a:ext uri="{FF2B5EF4-FFF2-40B4-BE49-F238E27FC236}">
                <a16:creationId xmlns:a16="http://schemas.microsoft.com/office/drawing/2014/main" id="{4FD3A37D-75D9-4BC6-87EC-5F957FCC7423}"/>
              </a:ext>
            </a:extLst>
          </p:cNvPr>
          <p:cNvSpPr txBox="1"/>
          <p:nvPr/>
        </p:nvSpPr>
        <p:spPr>
          <a:xfrm>
            <a:off x="4572000" y="3537750"/>
            <a:ext cx="3748309" cy="307777"/>
          </a:xfrm>
          <a:prstGeom prst="rect">
            <a:avLst/>
          </a:prstGeom>
          <a:noFill/>
        </p:spPr>
        <p:txBody>
          <a:bodyPr wrap="square" rtlCol="0">
            <a:spAutoFit/>
          </a:bodyPr>
          <a:lstStyle/>
          <a:p>
            <a:r>
              <a:rPr lang="zh-CN" altLang="en-US" sz="1400" b="1" dirty="0">
                <a:latin typeface="微软雅黑" panose="020B0503020204020204" pitchFamily="34" charset="-122"/>
                <a:ea typeface="微软雅黑" panose="020B0503020204020204" pitchFamily="34" charset="-122"/>
              </a:rPr>
              <a:t>演讲人</a:t>
            </a:r>
            <a:r>
              <a:rPr lang="zh-CN" altLang="en-US" sz="1400" b="1" dirty="0" smtClean="0">
                <a:latin typeface="微软雅黑" panose="020B0503020204020204" pitchFamily="34" charset="-122"/>
                <a:ea typeface="微软雅黑" panose="020B0503020204020204" pitchFamily="34" charset="-122"/>
              </a:rPr>
              <a:t>：</a:t>
            </a:r>
            <a:r>
              <a:rPr lang="en-US" altLang="zh-CN" sz="1400" b="1" dirty="0" smtClean="0">
                <a:latin typeface="微软雅黑" panose="020B0503020204020204" pitchFamily="34" charset="-122"/>
                <a:ea typeface="微软雅黑" panose="020B0503020204020204" pitchFamily="34" charset="-122"/>
              </a:rPr>
              <a:t>33PPT</a:t>
            </a:r>
            <a:r>
              <a:rPr lang="zh-CN" altLang="en-US" sz="1400" b="1" dirty="0" smtClean="0">
                <a:latin typeface="微软雅黑" panose="020B0503020204020204" pitchFamily="34" charset="-122"/>
                <a:ea typeface="微软雅黑" panose="020B0503020204020204" pitchFamily="34" charset="-122"/>
              </a:rPr>
              <a:t>       </a:t>
            </a:r>
            <a:r>
              <a:rPr lang="zh-CN" altLang="en-US" sz="1400" b="1" dirty="0">
                <a:latin typeface="微软雅黑" panose="020B0503020204020204" pitchFamily="34" charset="-122"/>
                <a:ea typeface="微软雅黑" panose="020B0503020204020204" pitchFamily="34" charset="-122"/>
              </a:rPr>
              <a:t>班级：艺术与设计</a:t>
            </a:r>
            <a:r>
              <a:rPr lang="en-US" altLang="zh-CN" sz="1400" b="1" dirty="0">
                <a:latin typeface="微软雅黑" panose="020B0503020204020204" pitchFamily="34" charset="-122"/>
                <a:ea typeface="微软雅黑" panose="020B0503020204020204" pitchFamily="34" charset="-122"/>
              </a:rPr>
              <a:t>2</a:t>
            </a:r>
            <a:r>
              <a:rPr lang="zh-CN" altLang="en-US" sz="1400" b="1" dirty="0">
                <a:latin typeface="微软雅黑" panose="020B0503020204020204" pitchFamily="34" charset="-122"/>
                <a:ea typeface="微软雅黑" panose="020B0503020204020204" pitchFamily="34" charset="-122"/>
              </a:rPr>
              <a:t>班</a:t>
            </a:r>
          </a:p>
        </p:txBody>
      </p:sp>
      <p:pic>
        <p:nvPicPr>
          <p:cNvPr id="14" name="tears - 泪花">
            <a:hlinkClick r:id="" action="ppaction://media"/>
            <a:extLst>
              <a:ext uri="{FF2B5EF4-FFF2-40B4-BE49-F238E27FC236}">
                <a16:creationId xmlns:a16="http://schemas.microsoft.com/office/drawing/2014/main" id="{C5B9A31A-2EAF-4DAF-B7A6-9C939BBD286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42349" y="881364"/>
            <a:ext cx="609600" cy="609600"/>
          </a:xfrm>
          <a:prstGeom prst="rect">
            <a:avLst/>
          </a:prstGeom>
        </p:spPr>
      </p:pic>
    </p:spTree>
    <p:extLst>
      <p:ext uri="{BB962C8B-B14F-4D97-AF65-F5344CB8AC3E}">
        <p14:creationId xmlns:p14="http://schemas.microsoft.com/office/powerpoint/2010/main" val="2152484361"/>
      </p:ext>
    </p:extLst>
  </p:cSld>
  <p:clrMapOvr>
    <a:masterClrMapping/>
  </p:clrMapOvr>
  <p:transition spd="slow" advClick="0" advTm="6000">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1" presetClass="entr" presetSubtype="0" fill="hold" grpId="0" nodeType="clickEffect">
                                  <p:stCondLst>
                                    <p:cond delay="0"/>
                                  </p:stCondLst>
                                  <p:iterate type="lt">
                                    <p:tmPct val="10000"/>
                                  </p:iterate>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7"/>
                                        </p:tgtEl>
                                        <p:attrNameLst>
                                          <p:attrName>ppt_y</p:attrName>
                                        </p:attrNameLst>
                                      </p:cBhvr>
                                      <p:tavLst>
                                        <p:tav tm="0">
                                          <p:val>
                                            <p:strVal val="#ppt_y"/>
                                          </p:val>
                                        </p:tav>
                                        <p:tav tm="100000">
                                          <p:val>
                                            <p:strVal val="#ppt_y"/>
                                          </p:val>
                                        </p:tav>
                                      </p:tavLst>
                                    </p:anim>
                                    <p:anim calcmode="lin" valueType="num">
                                      <p:cBhvr>
                                        <p:cTn id="9" dur="500" fill="hold"/>
                                        <p:tgtEl>
                                          <p:spTgt spid="7"/>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7"/>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7"/>
                                        </p:tgtEl>
                                      </p:cBhvr>
                                    </p:animEffect>
                                  </p:childTnLst>
                                </p:cTn>
                              </p:par>
                            </p:childTnLst>
                          </p:cTn>
                        </p:par>
                      </p:childTnLst>
                    </p:cTn>
                  </p:par>
                  <p:par>
                    <p:cTn id="12" fill="hold">
                      <p:stCondLst>
                        <p:cond delay="indefinite"/>
                      </p:stCondLst>
                      <p:childTnLst>
                        <p:par>
                          <p:cTn id="13" fill="hold">
                            <p:stCondLst>
                              <p:cond delay="0"/>
                            </p:stCondLst>
                            <p:childTnLst>
                              <p:par>
                                <p:cTn id="14" presetID="32" presetClass="emph" presetSubtype="0" fill="hold" grpId="0" nodeType="clickEffect">
                                  <p:stCondLst>
                                    <p:cond delay="0"/>
                                  </p:stCondLst>
                                  <p:childTnLst>
                                    <p:animRot by="120000">
                                      <p:cBhvr>
                                        <p:cTn id="15" dur="100" fill="hold">
                                          <p:stCondLst>
                                            <p:cond delay="0"/>
                                          </p:stCondLst>
                                        </p:cTn>
                                        <p:tgtEl>
                                          <p:spTgt spid="8"/>
                                        </p:tgtEl>
                                        <p:attrNameLst>
                                          <p:attrName>r</p:attrName>
                                        </p:attrNameLst>
                                      </p:cBhvr>
                                    </p:animRot>
                                    <p:animRot by="-240000">
                                      <p:cBhvr>
                                        <p:cTn id="16" dur="200" fill="hold">
                                          <p:stCondLst>
                                            <p:cond delay="200"/>
                                          </p:stCondLst>
                                        </p:cTn>
                                        <p:tgtEl>
                                          <p:spTgt spid="8"/>
                                        </p:tgtEl>
                                        <p:attrNameLst>
                                          <p:attrName>r</p:attrName>
                                        </p:attrNameLst>
                                      </p:cBhvr>
                                    </p:animRot>
                                    <p:animRot by="240000">
                                      <p:cBhvr>
                                        <p:cTn id="17" dur="200" fill="hold">
                                          <p:stCondLst>
                                            <p:cond delay="400"/>
                                          </p:stCondLst>
                                        </p:cTn>
                                        <p:tgtEl>
                                          <p:spTgt spid="8"/>
                                        </p:tgtEl>
                                        <p:attrNameLst>
                                          <p:attrName>r</p:attrName>
                                        </p:attrNameLst>
                                      </p:cBhvr>
                                    </p:animRot>
                                    <p:animRot by="-240000">
                                      <p:cBhvr>
                                        <p:cTn id="18" dur="200" fill="hold">
                                          <p:stCondLst>
                                            <p:cond delay="600"/>
                                          </p:stCondLst>
                                        </p:cTn>
                                        <p:tgtEl>
                                          <p:spTgt spid="8"/>
                                        </p:tgtEl>
                                        <p:attrNameLst>
                                          <p:attrName>r</p:attrName>
                                        </p:attrNameLst>
                                      </p:cBhvr>
                                    </p:animRot>
                                    <p:animRot by="120000">
                                      <p:cBhvr>
                                        <p:cTn id="19" dur="200" fill="hold">
                                          <p:stCondLst>
                                            <p:cond delay="800"/>
                                          </p:stCondLst>
                                        </p:cTn>
                                        <p:tgtEl>
                                          <p:spTgt spid="8"/>
                                        </p:tgtEl>
                                        <p:attrNameLst>
                                          <p:attrName>r</p:attrName>
                                        </p:attrNameLst>
                                      </p:cBhvr>
                                    </p:animRot>
                                  </p:childTnLst>
                                </p:cTn>
                              </p:par>
                            </p:childTnLst>
                          </p:cTn>
                        </p:par>
                      </p:childTnLst>
                    </p:cTn>
                  </p:par>
                  <p:par>
                    <p:cTn id="20" fill="hold">
                      <p:stCondLst>
                        <p:cond delay="indefinite"/>
                      </p:stCondLst>
                      <p:childTnLst>
                        <p:par>
                          <p:cTn id="21" fill="hold">
                            <p:stCondLst>
                              <p:cond delay="0"/>
                            </p:stCondLst>
                            <p:childTnLst>
                              <p:par>
                                <p:cTn id="22" presetID="32" presetClass="emph" presetSubtype="0" fill="hold" grpId="0" nodeType="clickEffect">
                                  <p:stCondLst>
                                    <p:cond delay="0"/>
                                  </p:stCondLst>
                                  <p:childTnLst>
                                    <p:animRot by="120000">
                                      <p:cBhvr>
                                        <p:cTn id="23" dur="100" fill="hold">
                                          <p:stCondLst>
                                            <p:cond delay="0"/>
                                          </p:stCondLst>
                                        </p:cTn>
                                        <p:tgtEl>
                                          <p:spTgt spid="11"/>
                                        </p:tgtEl>
                                        <p:attrNameLst>
                                          <p:attrName>r</p:attrName>
                                        </p:attrNameLst>
                                      </p:cBhvr>
                                    </p:animRot>
                                    <p:animRot by="-240000">
                                      <p:cBhvr>
                                        <p:cTn id="24" dur="200" fill="hold">
                                          <p:stCondLst>
                                            <p:cond delay="200"/>
                                          </p:stCondLst>
                                        </p:cTn>
                                        <p:tgtEl>
                                          <p:spTgt spid="11"/>
                                        </p:tgtEl>
                                        <p:attrNameLst>
                                          <p:attrName>r</p:attrName>
                                        </p:attrNameLst>
                                      </p:cBhvr>
                                    </p:animRot>
                                    <p:animRot by="240000">
                                      <p:cBhvr>
                                        <p:cTn id="25" dur="200" fill="hold">
                                          <p:stCondLst>
                                            <p:cond delay="400"/>
                                          </p:stCondLst>
                                        </p:cTn>
                                        <p:tgtEl>
                                          <p:spTgt spid="11"/>
                                        </p:tgtEl>
                                        <p:attrNameLst>
                                          <p:attrName>r</p:attrName>
                                        </p:attrNameLst>
                                      </p:cBhvr>
                                    </p:animRot>
                                    <p:animRot by="-240000">
                                      <p:cBhvr>
                                        <p:cTn id="26" dur="200" fill="hold">
                                          <p:stCondLst>
                                            <p:cond delay="600"/>
                                          </p:stCondLst>
                                        </p:cTn>
                                        <p:tgtEl>
                                          <p:spTgt spid="11"/>
                                        </p:tgtEl>
                                        <p:attrNameLst>
                                          <p:attrName>r</p:attrName>
                                        </p:attrNameLst>
                                      </p:cBhvr>
                                    </p:animRot>
                                    <p:animRot by="120000">
                                      <p:cBhvr>
                                        <p:cTn id="27" dur="200" fill="hold">
                                          <p:stCondLst>
                                            <p:cond delay="800"/>
                                          </p:stCondLst>
                                        </p:cTn>
                                        <p:tgtEl>
                                          <p:spTgt spid="11"/>
                                        </p:tgtEl>
                                        <p:attrNameLst>
                                          <p:attrName>r</p:attrName>
                                        </p:attrNameLst>
                                      </p:cBhvr>
                                    </p:animRot>
                                  </p:childTnLst>
                                </p:cTn>
                              </p:par>
                            </p:childTnLst>
                          </p:cTn>
                        </p:par>
                        <p:par>
                          <p:cTn id="28" fill="hold">
                            <p:stCondLst>
                              <p:cond delay="1000"/>
                            </p:stCondLst>
                            <p:childTnLst>
                              <p:par>
                                <p:cTn id="29" presetID="1" presetClass="mediacall" presetSubtype="0" fill="hold" nodeType="afterEffect">
                                  <p:stCondLst>
                                    <p:cond delay="0"/>
                                  </p:stCondLst>
                                  <p:childTnLst>
                                    <p:cmd type="call" cmd="playFrom(0.0)">
                                      <p:cBhvr>
                                        <p:cTn id="30"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31" fill="hold" display="0">
                  <p:stCondLst>
                    <p:cond delay="indefinite"/>
                  </p:stCondLst>
                  <p:endCondLst>
                    <p:cond evt="onStopAudio" delay="0">
                      <p:tgtEl>
                        <p:sldTgt/>
                      </p:tgtEl>
                    </p:cond>
                  </p:endCondLst>
                </p:cTn>
                <p:tgtEl>
                  <p:spTgt spid="14"/>
                </p:tgtEl>
              </p:cMediaNode>
            </p:audio>
          </p:childTnLst>
        </p:cTn>
      </p:par>
    </p:tnLst>
    <p:bldLst>
      <p:bldP spid="7" grpId="0"/>
      <p:bldP spid="8" grpId="0"/>
      <p:bldP spid="11"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矩形: 圆角 17">
            <a:extLst>
              <a:ext uri="{FF2B5EF4-FFF2-40B4-BE49-F238E27FC236}">
                <a16:creationId xmlns:a16="http://schemas.microsoft.com/office/drawing/2014/main" id="{E4E91F49-C966-4C36-992A-03D10D2D43A7}"/>
              </a:ext>
            </a:extLst>
          </p:cNvPr>
          <p:cNvSpPr/>
          <p:nvPr/>
        </p:nvSpPr>
        <p:spPr>
          <a:xfrm>
            <a:off x="244223" y="144899"/>
            <a:ext cx="1931818" cy="400110"/>
          </a:xfrm>
          <a:prstGeom prst="round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4D8EDC89-5DB4-4F76-B578-49720B7162BE}"/>
              </a:ext>
            </a:extLst>
          </p:cNvPr>
          <p:cNvSpPr txBox="1"/>
          <p:nvPr/>
        </p:nvSpPr>
        <p:spPr>
          <a:xfrm>
            <a:off x="244223" y="144899"/>
            <a:ext cx="486030" cy="400110"/>
          </a:xfrm>
          <a:prstGeom prst="rect">
            <a:avLst/>
          </a:prstGeom>
          <a:noFill/>
        </p:spPr>
        <p:txBody>
          <a:bodyPr wrap="none" rtlCol="0">
            <a:spAutoFit/>
          </a:bodyPr>
          <a:lstStyle/>
          <a:p>
            <a:r>
              <a:rPr lang="en-US" altLang="zh-CN" sz="2000" dirty="0">
                <a:latin typeface="微软雅黑" panose="020B0503020204020204" pitchFamily="34" charset="-122"/>
                <a:ea typeface="微软雅黑" panose="020B0503020204020204" pitchFamily="34" charset="-122"/>
              </a:rPr>
              <a:t>02</a:t>
            </a:r>
            <a:endParaRPr lang="zh-CN" altLang="en-US" sz="2000" dirty="0">
              <a:latin typeface="微软雅黑" panose="020B0503020204020204" pitchFamily="34" charset="-122"/>
              <a:ea typeface="微软雅黑" panose="020B0503020204020204" pitchFamily="34" charset="-122"/>
            </a:endParaRPr>
          </a:p>
        </p:txBody>
      </p:sp>
      <p:sp>
        <p:nvSpPr>
          <p:cNvPr id="3" name="文本框 2">
            <a:extLst>
              <a:ext uri="{FF2B5EF4-FFF2-40B4-BE49-F238E27FC236}">
                <a16:creationId xmlns:a16="http://schemas.microsoft.com/office/drawing/2014/main" id="{681BAC60-FBAE-4757-ADCF-8CB2391D1681}"/>
              </a:ext>
            </a:extLst>
          </p:cNvPr>
          <p:cNvSpPr txBox="1"/>
          <p:nvPr/>
        </p:nvSpPr>
        <p:spPr>
          <a:xfrm>
            <a:off x="859727" y="144899"/>
            <a:ext cx="1210588" cy="400110"/>
          </a:xfrm>
          <a:prstGeom prst="rect">
            <a:avLst/>
          </a:prstGeom>
          <a:noFill/>
        </p:spPr>
        <p:txBody>
          <a:bodyPr wrap="none" rtlCol="0">
            <a:spAutoFit/>
          </a:bodyPr>
          <a:lstStyle/>
          <a:p>
            <a:r>
              <a:rPr lang="zh-CN" altLang="en-US" sz="2000" dirty="0">
                <a:latin typeface="微软雅黑" panose="020B0503020204020204" pitchFamily="34" charset="-122"/>
                <a:ea typeface="微软雅黑" panose="020B0503020204020204" pitchFamily="34" charset="-122"/>
              </a:rPr>
              <a:t>设计理念</a:t>
            </a:r>
          </a:p>
        </p:txBody>
      </p:sp>
      <p:sp>
        <p:nvSpPr>
          <p:cNvPr id="4" name="TextBox 21">
            <a:extLst>
              <a:ext uri="{FF2B5EF4-FFF2-40B4-BE49-F238E27FC236}">
                <a16:creationId xmlns:a16="http://schemas.microsoft.com/office/drawing/2014/main" id="{870388D1-A47C-4E6C-90ED-6E701E48EA7B}"/>
              </a:ext>
            </a:extLst>
          </p:cNvPr>
          <p:cNvSpPr txBox="1"/>
          <p:nvPr/>
        </p:nvSpPr>
        <p:spPr>
          <a:xfrm>
            <a:off x="1465021" y="545009"/>
            <a:ext cx="5886731" cy="396830"/>
          </a:xfrm>
          <a:prstGeom prst="rect">
            <a:avLst/>
          </a:prstGeom>
          <a:noFill/>
        </p:spPr>
        <p:txBody>
          <a:bodyPr wrap="square" lIns="91431" tIns="45715" rIns="91431" bIns="45715" rtlCol="0">
            <a:spAutoFit/>
          </a:bodyPr>
          <a:lstStyle/>
          <a:p>
            <a:pPr>
              <a:lnSpc>
                <a:spcPct val="130000"/>
              </a:lnSpc>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您的内容打在这里，或者通过复制您的文本后，在此框中选择粘贴，并选择只保留文字。您的内容打在这里，或者通过复制您的文本后，在此框中选择粘贴，并选择只保留文字。</a:t>
            </a:r>
          </a:p>
        </p:txBody>
      </p:sp>
      <p:pic>
        <p:nvPicPr>
          <p:cNvPr id="5" name="图片占位符 5">
            <a:extLst>
              <a:ext uri="{FF2B5EF4-FFF2-40B4-BE49-F238E27FC236}">
                <a16:creationId xmlns:a16="http://schemas.microsoft.com/office/drawing/2014/main" id="{DE99DB43-FC88-47FA-B12A-5E4FD3771B5C}"/>
              </a:ext>
            </a:extLst>
          </p:cNvPr>
          <p:cNvPicPr>
            <a:picLocks noChangeAspect="1"/>
          </p:cNvPicPr>
          <p:nvPr/>
        </p:nvPicPr>
        <p:blipFill>
          <a:blip r:embed="rId2" cstate="print">
            <a:extLst>
              <a:ext uri="{BEBA8EAE-BF5A-486C-A8C5-ECC9F3942E4B}">
                <a14:imgProps xmlns:a14="http://schemas.microsoft.com/office/drawing/2010/main">
                  <a14:imgLayer r:embed="rId3">
                    <a14:imgEffect>
                      <a14:saturation sat="33000"/>
                    </a14:imgEffect>
                  </a14:imgLayer>
                </a14:imgProps>
              </a:ext>
              <a:ext uri="{28A0092B-C50C-407E-A947-70E740481C1C}">
                <a14:useLocalDpi xmlns:a14="http://schemas.microsoft.com/office/drawing/2010/main" val="0"/>
              </a:ext>
            </a:extLst>
          </a:blip>
          <a:srcRect l="18113" r="18113"/>
          <a:stretch>
            <a:fillRect/>
          </a:stretch>
        </p:blipFill>
        <p:spPr>
          <a:xfrm>
            <a:off x="614614" y="1341949"/>
            <a:ext cx="3367078" cy="3513346"/>
          </a:xfrm>
          <a:prstGeom prst="rect">
            <a:avLst/>
          </a:prstGeom>
        </p:spPr>
      </p:pic>
      <p:sp>
        <p:nvSpPr>
          <p:cNvPr id="6" name="TextBox 24">
            <a:extLst>
              <a:ext uri="{FF2B5EF4-FFF2-40B4-BE49-F238E27FC236}">
                <a16:creationId xmlns:a16="http://schemas.microsoft.com/office/drawing/2014/main" id="{C708819C-230A-446C-AA56-9B26F152B05E}"/>
              </a:ext>
            </a:extLst>
          </p:cNvPr>
          <p:cNvSpPr txBox="1"/>
          <p:nvPr/>
        </p:nvSpPr>
        <p:spPr>
          <a:xfrm>
            <a:off x="4393304" y="1341949"/>
            <a:ext cx="3963618" cy="346239"/>
          </a:xfrm>
          <a:prstGeom prst="rect">
            <a:avLst/>
          </a:prstGeom>
          <a:noFill/>
        </p:spPr>
        <p:txBody>
          <a:bodyPr wrap="square" lIns="68568" tIns="34285" rIns="68568" bIns="34285">
            <a:spAutoFit/>
          </a:bodyPr>
          <a:lstStyle/>
          <a:p>
            <a:pPr>
              <a:lnSpc>
                <a:spcPct val="150000"/>
              </a:lnSpc>
              <a:defRPr/>
            </a:pPr>
            <a:r>
              <a:rPr lang="zh-CN" altLang="en-US" sz="1200" b="1" dirty="0">
                <a:solidFill>
                  <a:schemeClr val="bg1">
                    <a:lumMod val="50000"/>
                  </a:schemeClr>
                </a:solidFill>
                <a:latin typeface="微软雅黑" pitchFamily="34" charset="-122"/>
                <a:ea typeface="微软雅黑" pitchFamily="34" charset="-122"/>
                <a:cs typeface="华文黑体" pitchFamily="2" charset="-122"/>
              </a:rPr>
              <a:t>点击此处添加标题</a:t>
            </a:r>
          </a:p>
        </p:txBody>
      </p:sp>
      <p:sp>
        <p:nvSpPr>
          <p:cNvPr id="7" name="TextBox 25">
            <a:extLst>
              <a:ext uri="{FF2B5EF4-FFF2-40B4-BE49-F238E27FC236}">
                <a16:creationId xmlns:a16="http://schemas.microsoft.com/office/drawing/2014/main" id="{8C6A14BA-B6CC-40B5-9652-A2D1327B2927}"/>
              </a:ext>
            </a:extLst>
          </p:cNvPr>
          <p:cNvSpPr txBox="1"/>
          <p:nvPr/>
        </p:nvSpPr>
        <p:spPr>
          <a:xfrm>
            <a:off x="4393305" y="1697549"/>
            <a:ext cx="3963617" cy="229283"/>
          </a:xfrm>
          <a:prstGeom prst="rect">
            <a:avLst/>
          </a:prstGeom>
          <a:noFill/>
        </p:spPr>
        <p:txBody>
          <a:bodyPr wrap="square" lIns="68568" tIns="34285" rIns="68568" bIns="34285">
            <a:spAutoFit/>
          </a:bodyPr>
          <a:lstStyle/>
          <a:p>
            <a:pPr>
              <a:lnSpc>
                <a:spcPct val="130000"/>
              </a:lnSpc>
              <a:defRPr/>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a:t>
            </a:r>
          </a:p>
        </p:txBody>
      </p:sp>
      <p:sp>
        <p:nvSpPr>
          <p:cNvPr id="8" name="TextBox 24">
            <a:extLst>
              <a:ext uri="{FF2B5EF4-FFF2-40B4-BE49-F238E27FC236}">
                <a16:creationId xmlns:a16="http://schemas.microsoft.com/office/drawing/2014/main" id="{A67EAE84-5B07-49D2-BDBD-F6100228DB97}"/>
              </a:ext>
            </a:extLst>
          </p:cNvPr>
          <p:cNvSpPr txBox="1"/>
          <p:nvPr/>
        </p:nvSpPr>
        <p:spPr>
          <a:xfrm>
            <a:off x="4393304" y="1936193"/>
            <a:ext cx="3963618" cy="346239"/>
          </a:xfrm>
          <a:prstGeom prst="rect">
            <a:avLst/>
          </a:prstGeom>
          <a:noFill/>
        </p:spPr>
        <p:txBody>
          <a:bodyPr wrap="square" lIns="68568" tIns="34285" rIns="68568" bIns="34285">
            <a:spAutoFit/>
          </a:bodyPr>
          <a:lstStyle/>
          <a:p>
            <a:pPr>
              <a:lnSpc>
                <a:spcPct val="150000"/>
              </a:lnSpc>
              <a:defRPr/>
            </a:pPr>
            <a:r>
              <a:rPr lang="zh-CN" altLang="en-US" sz="1200" b="1" dirty="0">
                <a:solidFill>
                  <a:schemeClr val="bg1">
                    <a:lumMod val="50000"/>
                  </a:schemeClr>
                </a:solidFill>
                <a:latin typeface="微软雅黑" pitchFamily="34" charset="-122"/>
                <a:ea typeface="微软雅黑" pitchFamily="34" charset="-122"/>
                <a:cs typeface="华文黑体" pitchFamily="2" charset="-122"/>
              </a:rPr>
              <a:t>点击此处添加标题</a:t>
            </a:r>
          </a:p>
        </p:txBody>
      </p:sp>
      <p:sp>
        <p:nvSpPr>
          <p:cNvPr id="9" name="TextBox 25">
            <a:extLst>
              <a:ext uri="{FF2B5EF4-FFF2-40B4-BE49-F238E27FC236}">
                <a16:creationId xmlns:a16="http://schemas.microsoft.com/office/drawing/2014/main" id="{239D6952-FB0A-406B-929C-9C0033240766}"/>
              </a:ext>
            </a:extLst>
          </p:cNvPr>
          <p:cNvSpPr txBox="1"/>
          <p:nvPr/>
        </p:nvSpPr>
        <p:spPr>
          <a:xfrm>
            <a:off x="4393305" y="2291793"/>
            <a:ext cx="3963617" cy="229283"/>
          </a:xfrm>
          <a:prstGeom prst="rect">
            <a:avLst/>
          </a:prstGeom>
          <a:noFill/>
        </p:spPr>
        <p:txBody>
          <a:bodyPr wrap="square" lIns="68568" tIns="34285" rIns="68568" bIns="34285">
            <a:spAutoFit/>
          </a:bodyPr>
          <a:lstStyle/>
          <a:p>
            <a:pPr>
              <a:lnSpc>
                <a:spcPct val="130000"/>
              </a:lnSpc>
              <a:defRPr/>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a:t>
            </a:r>
          </a:p>
        </p:txBody>
      </p:sp>
      <p:sp>
        <p:nvSpPr>
          <p:cNvPr id="10" name="TextBox 24">
            <a:extLst>
              <a:ext uri="{FF2B5EF4-FFF2-40B4-BE49-F238E27FC236}">
                <a16:creationId xmlns:a16="http://schemas.microsoft.com/office/drawing/2014/main" id="{26334DC8-9DE3-41C4-A191-3B53006593FB}"/>
              </a:ext>
            </a:extLst>
          </p:cNvPr>
          <p:cNvSpPr txBox="1"/>
          <p:nvPr/>
        </p:nvSpPr>
        <p:spPr>
          <a:xfrm>
            <a:off x="4393304" y="2663392"/>
            <a:ext cx="3963618" cy="346239"/>
          </a:xfrm>
          <a:prstGeom prst="rect">
            <a:avLst/>
          </a:prstGeom>
          <a:noFill/>
        </p:spPr>
        <p:txBody>
          <a:bodyPr wrap="square" lIns="68568" tIns="34285" rIns="68568" bIns="34285">
            <a:spAutoFit/>
          </a:bodyPr>
          <a:lstStyle/>
          <a:p>
            <a:pPr>
              <a:lnSpc>
                <a:spcPct val="150000"/>
              </a:lnSpc>
              <a:defRPr/>
            </a:pPr>
            <a:r>
              <a:rPr lang="zh-CN" altLang="en-US" sz="1200" b="1" dirty="0">
                <a:solidFill>
                  <a:schemeClr val="bg1">
                    <a:lumMod val="50000"/>
                  </a:schemeClr>
                </a:solidFill>
                <a:latin typeface="微软雅黑" pitchFamily="34" charset="-122"/>
                <a:ea typeface="微软雅黑" pitchFamily="34" charset="-122"/>
                <a:cs typeface="华文黑体" pitchFamily="2" charset="-122"/>
              </a:rPr>
              <a:t>点击此处添加标题</a:t>
            </a:r>
          </a:p>
        </p:txBody>
      </p:sp>
      <p:sp>
        <p:nvSpPr>
          <p:cNvPr id="11" name="TextBox 25">
            <a:extLst>
              <a:ext uri="{FF2B5EF4-FFF2-40B4-BE49-F238E27FC236}">
                <a16:creationId xmlns:a16="http://schemas.microsoft.com/office/drawing/2014/main" id="{202D2081-3133-4AB4-A4DC-850C23360345}"/>
              </a:ext>
            </a:extLst>
          </p:cNvPr>
          <p:cNvSpPr txBox="1"/>
          <p:nvPr/>
        </p:nvSpPr>
        <p:spPr>
          <a:xfrm>
            <a:off x="4393305" y="3018992"/>
            <a:ext cx="3963617" cy="229283"/>
          </a:xfrm>
          <a:prstGeom prst="rect">
            <a:avLst/>
          </a:prstGeom>
          <a:noFill/>
        </p:spPr>
        <p:txBody>
          <a:bodyPr wrap="square" lIns="68568" tIns="34285" rIns="68568" bIns="34285">
            <a:spAutoFit/>
          </a:bodyPr>
          <a:lstStyle/>
          <a:p>
            <a:pPr>
              <a:lnSpc>
                <a:spcPct val="130000"/>
              </a:lnSpc>
              <a:defRPr/>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a:t>
            </a:r>
          </a:p>
        </p:txBody>
      </p:sp>
      <p:sp>
        <p:nvSpPr>
          <p:cNvPr id="14" name="TextBox 24">
            <a:extLst>
              <a:ext uri="{FF2B5EF4-FFF2-40B4-BE49-F238E27FC236}">
                <a16:creationId xmlns:a16="http://schemas.microsoft.com/office/drawing/2014/main" id="{D0193FC9-9C45-4601-B8C0-281F43A2E470}"/>
              </a:ext>
            </a:extLst>
          </p:cNvPr>
          <p:cNvSpPr txBox="1"/>
          <p:nvPr/>
        </p:nvSpPr>
        <p:spPr>
          <a:xfrm>
            <a:off x="4393304" y="3360722"/>
            <a:ext cx="3963618" cy="346239"/>
          </a:xfrm>
          <a:prstGeom prst="rect">
            <a:avLst/>
          </a:prstGeom>
          <a:noFill/>
        </p:spPr>
        <p:txBody>
          <a:bodyPr wrap="square" lIns="68568" tIns="34285" rIns="68568" bIns="34285">
            <a:spAutoFit/>
          </a:bodyPr>
          <a:lstStyle/>
          <a:p>
            <a:pPr>
              <a:lnSpc>
                <a:spcPct val="150000"/>
              </a:lnSpc>
              <a:defRPr/>
            </a:pPr>
            <a:r>
              <a:rPr lang="zh-CN" altLang="en-US" sz="1200" b="1" dirty="0">
                <a:solidFill>
                  <a:schemeClr val="bg1">
                    <a:lumMod val="50000"/>
                  </a:schemeClr>
                </a:solidFill>
                <a:latin typeface="微软雅黑" pitchFamily="34" charset="-122"/>
                <a:ea typeface="微软雅黑" pitchFamily="34" charset="-122"/>
                <a:cs typeface="华文黑体" pitchFamily="2" charset="-122"/>
              </a:rPr>
              <a:t>点击此处添加标题</a:t>
            </a:r>
          </a:p>
        </p:txBody>
      </p:sp>
      <p:sp>
        <p:nvSpPr>
          <p:cNvPr id="15" name="TextBox 25">
            <a:extLst>
              <a:ext uri="{FF2B5EF4-FFF2-40B4-BE49-F238E27FC236}">
                <a16:creationId xmlns:a16="http://schemas.microsoft.com/office/drawing/2014/main" id="{882F8B5E-6B01-4AB3-811D-97B7FB7AD2C7}"/>
              </a:ext>
            </a:extLst>
          </p:cNvPr>
          <p:cNvSpPr txBox="1"/>
          <p:nvPr/>
        </p:nvSpPr>
        <p:spPr>
          <a:xfrm>
            <a:off x="4393305" y="3716322"/>
            <a:ext cx="3963617" cy="229283"/>
          </a:xfrm>
          <a:prstGeom prst="rect">
            <a:avLst/>
          </a:prstGeom>
          <a:noFill/>
        </p:spPr>
        <p:txBody>
          <a:bodyPr wrap="square" lIns="68568" tIns="34285" rIns="68568" bIns="34285">
            <a:spAutoFit/>
          </a:bodyPr>
          <a:lstStyle/>
          <a:p>
            <a:pPr>
              <a:lnSpc>
                <a:spcPct val="130000"/>
              </a:lnSpc>
              <a:defRPr/>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a:t>
            </a:r>
          </a:p>
        </p:txBody>
      </p:sp>
      <p:sp>
        <p:nvSpPr>
          <p:cNvPr id="16" name="TextBox 24">
            <a:extLst>
              <a:ext uri="{FF2B5EF4-FFF2-40B4-BE49-F238E27FC236}">
                <a16:creationId xmlns:a16="http://schemas.microsoft.com/office/drawing/2014/main" id="{751974AF-C0BA-4F41-AAA0-99C508019FFC}"/>
              </a:ext>
            </a:extLst>
          </p:cNvPr>
          <p:cNvSpPr txBox="1"/>
          <p:nvPr/>
        </p:nvSpPr>
        <p:spPr>
          <a:xfrm>
            <a:off x="4393304" y="4058907"/>
            <a:ext cx="3963618" cy="346239"/>
          </a:xfrm>
          <a:prstGeom prst="rect">
            <a:avLst/>
          </a:prstGeom>
          <a:noFill/>
        </p:spPr>
        <p:txBody>
          <a:bodyPr wrap="square" lIns="68568" tIns="34285" rIns="68568" bIns="34285">
            <a:spAutoFit/>
          </a:bodyPr>
          <a:lstStyle/>
          <a:p>
            <a:pPr>
              <a:lnSpc>
                <a:spcPct val="150000"/>
              </a:lnSpc>
              <a:defRPr/>
            </a:pPr>
            <a:r>
              <a:rPr lang="zh-CN" altLang="en-US" sz="1200" b="1" dirty="0">
                <a:solidFill>
                  <a:schemeClr val="bg1">
                    <a:lumMod val="50000"/>
                  </a:schemeClr>
                </a:solidFill>
                <a:latin typeface="微软雅黑" pitchFamily="34" charset="-122"/>
                <a:ea typeface="微软雅黑" pitchFamily="34" charset="-122"/>
                <a:cs typeface="华文黑体" pitchFamily="2" charset="-122"/>
              </a:rPr>
              <a:t>点击此处添加标题</a:t>
            </a:r>
          </a:p>
        </p:txBody>
      </p:sp>
      <p:sp>
        <p:nvSpPr>
          <p:cNvPr id="17" name="TextBox 25">
            <a:extLst>
              <a:ext uri="{FF2B5EF4-FFF2-40B4-BE49-F238E27FC236}">
                <a16:creationId xmlns:a16="http://schemas.microsoft.com/office/drawing/2014/main" id="{E76CEC19-43D6-4268-9A95-F47A3962BD14}"/>
              </a:ext>
            </a:extLst>
          </p:cNvPr>
          <p:cNvSpPr txBox="1"/>
          <p:nvPr/>
        </p:nvSpPr>
        <p:spPr>
          <a:xfrm>
            <a:off x="4393305" y="4414507"/>
            <a:ext cx="3963617" cy="229283"/>
          </a:xfrm>
          <a:prstGeom prst="rect">
            <a:avLst/>
          </a:prstGeom>
          <a:noFill/>
        </p:spPr>
        <p:txBody>
          <a:bodyPr wrap="square" lIns="68568" tIns="34285" rIns="68568" bIns="34285">
            <a:spAutoFit/>
          </a:bodyPr>
          <a:lstStyle/>
          <a:p>
            <a:pPr>
              <a:lnSpc>
                <a:spcPct val="130000"/>
              </a:lnSpc>
              <a:defRPr/>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a:t>
            </a:r>
          </a:p>
        </p:txBody>
      </p:sp>
    </p:spTree>
    <p:extLst>
      <p:ext uri="{BB962C8B-B14F-4D97-AF65-F5344CB8AC3E}">
        <p14:creationId xmlns:p14="http://schemas.microsoft.com/office/powerpoint/2010/main" val="235289852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6000">
        <p15:prstTrans prst="pageCurlDouble"/>
      </p:transition>
    </mc:Choice>
    <mc:Fallback xmlns="">
      <p:transition spd="slow" advClick="0"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100"/>
                                        <p:tgtEl>
                                          <p:spTgt spid="4"/>
                                        </p:tgtEl>
                                      </p:cBhvr>
                                    </p:animEffect>
                                  </p:childTnLst>
                                </p:cTn>
                              </p:par>
                            </p:childTnLst>
                          </p:cTn>
                        </p:par>
                        <p:par>
                          <p:cTn id="8" fill="hold">
                            <p:stCondLst>
                              <p:cond delay="870"/>
                            </p:stCondLst>
                            <p:childTnLst>
                              <p:par>
                                <p:cTn id="9" presetID="42" presetClass="entr" presetSubtype="0" fill="hold"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250"/>
                                        <p:tgtEl>
                                          <p:spTgt spid="5"/>
                                        </p:tgtEl>
                                      </p:cBhvr>
                                    </p:animEffect>
                                    <p:anim calcmode="lin" valueType="num">
                                      <p:cBhvr>
                                        <p:cTn id="12" dur="250" fill="hold"/>
                                        <p:tgtEl>
                                          <p:spTgt spid="5"/>
                                        </p:tgtEl>
                                        <p:attrNameLst>
                                          <p:attrName>ppt_x</p:attrName>
                                        </p:attrNameLst>
                                      </p:cBhvr>
                                      <p:tavLst>
                                        <p:tav tm="0">
                                          <p:val>
                                            <p:strVal val="#ppt_x"/>
                                          </p:val>
                                        </p:tav>
                                        <p:tav tm="100000">
                                          <p:val>
                                            <p:strVal val="#ppt_x"/>
                                          </p:val>
                                        </p:tav>
                                      </p:tavLst>
                                    </p:anim>
                                    <p:anim calcmode="lin" valueType="num">
                                      <p:cBhvr>
                                        <p:cTn id="13" dur="250" fill="hold"/>
                                        <p:tgtEl>
                                          <p:spTgt spid="5"/>
                                        </p:tgtEl>
                                        <p:attrNameLst>
                                          <p:attrName>ppt_y</p:attrName>
                                        </p:attrNameLst>
                                      </p:cBhvr>
                                      <p:tavLst>
                                        <p:tav tm="0">
                                          <p:val>
                                            <p:strVal val="#ppt_y+.1"/>
                                          </p:val>
                                        </p:tav>
                                        <p:tav tm="100000">
                                          <p:val>
                                            <p:strVal val="#ppt_y"/>
                                          </p:val>
                                        </p:tav>
                                      </p:tavLst>
                                    </p:anim>
                                  </p:childTnLst>
                                </p:cTn>
                              </p:par>
                            </p:childTnLst>
                          </p:cTn>
                        </p:par>
                        <p:par>
                          <p:cTn id="14" fill="hold">
                            <p:stCondLst>
                              <p:cond delay="1120"/>
                            </p:stCondLst>
                            <p:childTnLst>
                              <p:par>
                                <p:cTn id="15" presetID="12" presetClass="entr" presetSubtype="8" fill="hold" grpId="0" nodeType="after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additive="base">
                                        <p:cTn id="17" dur="500"/>
                                        <p:tgtEl>
                                          <p:spTgt spid="6"/>
                                        </p:tgtEl>
                                        <p:attrNameLst>
                                          <p:attrName>ppt_x</p:attrName>
                                        </p:attrNameLst>
                                      </p:cBhvr>
                                      <p:tavLst>
                                        <p:tav tm="0">
                                          <p:val>
                                            <p:strVal val="#ppt_x-#ppt_w*1.125000"/>
                                          </p:val>
                                        </p:tav>
                                        <p:tav tm="100000">
                                          <p:val>
                                            <p:strVal val="#ppt_x"/>
                                          </p:val>
                                        </p:tav>
                                      </p:tavLst>
                                    </p:anim>
                                    <p:animEffect transition="in" filter="wipe(right)">
                                      <p:cBhvr>
                                        <p:cTn id="18" dur="500"/>
                                        <p:tgtEl>
                                          <p:spTgt spid="6"/>
                                        </p:tgtEl>
                                      </p:cBhvr>
                                    </p:animEffect>
                                  </p:childTnLst>
                                </p:cTn>
                              </p:par>
                              <p:par>
                                <p:cTn id="19" presetID="12" presetClass="entr" presetSubtype="8"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anim calcmode="lin" valueType="num">
                                      <p:cBhvr additive="base">
                                        <p:cTn id="21" dur="500"/>
                                        <p:tgtEl>
                                          <p:spTgt spid="7"/>
                                        </p:tgtEl>
                                        <p:attrNameLst>
                                          <p:attrName>ppt_x</p:attrName>
                                        </p:attrNameLst>
                                      </p:cBhvr>
                                      <p:tavLst>
                                        <p:tav tm="0">
                                          <p:val>
                                            <p:strVal val="#ppt_x-#ppt_w*1.125000"/>
                                          </p:val>
                                        </p:tav>
                                        <p:tav tm="100000">
                                          <p:val>
                                            <p:strVal val="#ppt_x"/>
                                          </p:val>
                                        </p:tav>
                                      </p:tavLst>
                                    </p:anim>
                                    <p:animEffect transition="in" filter="wipe(right)">
                                      <p:cBhvr>
                                        <p:cTn id="22" dur="500"/>
                                        <p:tgtEl>
                                          <p:spTgt spid="7"/>
                                        </p:tgtEl>
                                      </p:cBhvr>
                                    </p:animEffect>
                                  </p:childTnLst>
                                </p:cTn>
                              </p:par>
                            </p:childTnLst>
                          </p:cTn>
                        </p:par>
                        <p:par>
                          <p:cTn id="23" fill="hold">
                            <p:stCondLst>
                              <p:cond delay="1620"/>
                            </p:stCondLst>
                            <p:childTnLst>
                              <p:par>
                                <p:cTn id="24" presetID="12" presetClass="entr" presetSubtype="8" fill="hold" grpId="0" nodeType="afterEffect">
                                  <p:stCondLst>
                                    <p:cond delay="0"/>
                                  </p:stCondLst>
                                  <p:childTnLst>
                                    <p:set>
                                      <p:cBhvr>
                                        <p:cTn id="25" dur="1" fill="hold">
                                          <p:stCondLst>
                                            <p:cond delay="0"/>
                                          </p:stCondLst>
                                        </p:cTn>
                                        <p:tgtEl>
                                          <p:spTgt spid="8"/>
                                        </p:tgtEl>
                                        <p:attrNameLst>
                                          <p:attrName>style.visibility</p:attrName>
                                        </p:attrNameLst>
                                      </p:cBhvr>
                                      <p:to>
                                        <p:strVal val="visible"/>
                                      </p:to>
                                    </p:set>
                                    <p:anim calcmode="lin" valueType="num">
                                      <p:cBhvr additive="base">
                                        <p:cTn id="26" dur="500"/>
                                        <p:tgtEl>
                                          <p:spTgt spid="8"/>
                                        </p:tgtEl>
                                        <p:attrNameLst>
                                          <p:attrName>ppt_x</p:attrName>
                                        </p:attrNameLst>
                                      </p:cBhvr>
                                      <p:tavLst>
                                        <p:tav tm="0">
                                          <p:val>
                                            <p:strVal val="#ppt_x-#ppt_w*1.125000"/>
                                          </p:val>
                                        </p:tav>
                                        <p:tav tm="100000">
                                          <p:val>
                                            <p:strVal val="#ppt_x"/>
                                          </p:val>
                                        </p:tav>
                                      </p:tavLst>
                                    </p:anim>
                                    <p:animEffect transition="in" filter="wipe(right)">
                                      <p:cBhvr>
                                        <p:cTn id="27" dur="500"/>
                                        <p:tgtEl>
                                          <p:spTgt spid="8"/>
                                        </p:tgtEl>
                                      </p:cBhvr>
                                    </p:animEffect>
                                  </p:childTnLst>
                                </p:cTn>
                              </p:par>
                              <p:par>
                                <p:cTn id="28" presetID="12" presetClass="entr" presetSubtype="8" fill="hold" grpId="0" nodeType="withEffect">
                                  <p:stCondLst>
                                    <p:cond delay="0"/>
                                  </p:stCondLst>
                                  <p:childTnLst>
                                    <p:set>
                                      <p:cBhvr>
                                        <p:cTn id="29" dur="1" fill="hold">
                                          <p:stCondLst>
                                            <p:cond delay="0"/>
                                          </p:stCondLst>
                                        </p:cTn>
                                        <p:tgtEl>
                                          <p:spTgt spid="9"/>
                                        </p:tgtEl>
                                        <p:attrNameLst>
                                          <p:attrName>style.visibility</p:attrName>
                                        </p:attrNameLst>
                                      </p:cBhvr>
                                      <p:to>
                                        <p:strVal val="visible"/>
                                      </p:to>
                                    </p:set>
                                    <p:anim calcmode="lin" valueType="num">
                                      <p:cBhvr additive="base">
                                        <p:cTn id="30" dur="500"/>
                                        <p:tgtEl>
                                          <p:spTgt spid="9"/>
                                        </p:tgtEl>
                                        <p:attrNameLst>
                                          <p:attrName>ppt_x</p:attrName>
                                        </p:attrNameLst>
                                      </p:cBhvr>
                                      <p:tavLst>
                                        <p:tav tm="0">
                                          <p:val>
                                            <p:strVal val="#ppt_x-#ppt_w*1.125000"/>
                                          </p:val>
                                        </p:tav>
                                        <p:tav tm="100000">
                                          <p:val>
                                            <p:strVal val="#ppt_x"/>
                                          </p:val>
                                        </p:tav>
                                      </p:tavLst>
                                    </p:anim>
                                    <p:animEffect transition="in" filter="wipe(right)">
                                      <p:cBhvr>
                                        <p:cTn id="31" dur="500"/>
                                        <p:tgtEl>
                                          <p:spTgt spid="9"/>
                                        </p:tgtEl>
                                      </p:cBhvr>
                                    </p:animEffect>
                                  </p:childTnLst>
                                </p:cTn>
                              </p:par>
                            </p:childTnLst>
                          </p:cTn>
                        </p:par>
                        <p:par>
                          <p:cTn id="32" fill="hold">
                            <p:stCondLst>
                              <p:cond delay="2120"/>
                            </p:stCondLst>
                            <p:childTnLst>
                              <p:par>
                                <p:cTn id="33" presetID="12" presetClass="entr" presetSubtype="8" fill="hold" grpId="0" nodeType="afterEffect">
                                  <p:stCondLst>
                                    <p:cond delay="0"/>
                                  </p:stCondLst>
                                  <p:childTnLst>
                                    <p:set>
                                      <p:cBhvr>
                                        <p:cTn id="34" dur="1" fill="hold">
                                          <p:stCondLst>
                                            <p:cond delay="0"/>
                                          </p:stCondLst>
                                        </p:cTn>
                                        <p:tgtEl>
                                          <p:spTgt spid="10"/>
                                        </p:tgtEl>
                                        <p:attrNameLst>
                                          <p:attrName>style.visibility</p:attrName>
                                        </p:attrNameLst>
                                      </p:cBhvr>
                                      <p:to>
                                        <p:strVal val="visible"/>
                                      </p:to>
                                    </p:set>
                                    <p:anim calcmode="lin" valueType="num">
                                      <p:cBhvr additive="base">
                                        <p:cTn id="35" dur="500"/>
                                        <p:tgtEl>
                                          <p:spTgt spid="10"/>
                                        </p:tgtEl>
                                        <p:attrNameLst>
                                          <p:attrName>ppt_x</p:attrName>
                                        </p:attrNameLst>
                                      </p:cBhvr>
                                      <p:tavLst>
                                        <p:tav tm="0">
                                          <p:val>
                                            <p:strVal val="#ppt_x-#ppt_w*1.125000"/>
                                          </p:val>
                                        </p:tav>
                                        <p:tav tm="100000">
                                          <p:val>
                                            <p:strVal val="#ppt_x"/>
                                          </p:val>
                                        </p:tav>
                                      </p:tavLst>
                                    </p:anim>
                                    <p:animEffect transition="in" filter="wipe(right)">
                                      <p:cBhvr>
                                        <p:cTn id="36" dur="500"/>
                                        <p:tgtEl>
                                          <p:spTgt spid="10"/>
                                        </p:tgtEl>
                                      </p:cBhvr>
                                    </p:animEffect>
                                  </p:childTnLst>
                                </p:cTn>
                              </p:par>
                              <p:par>
                                <p:cTn id="37" presetID="12" presetClass="entr" presetSubtype="8" fill="hold" grpId="0" nodeType="withEffect">
                                  <p:stCondLst>
                                    <p:cond delay="0"/>
                                  </p:stCondLst>
                                  <p:childTnLst>
                                    <p:set>
                                      <p:cBhvr>
                                        <p:cTn id="38" dur="1" fill="hold">
                                          <p:stCondLst>
                                            <p:cond delay="0"/>
                                          </p:stCondLst>
                                        </p:cTn>
                                        <p:tgtEl>
                                          <p:spTgt spid="11"/>
                                        </p:tgtEl>
                                        <p:attrNameLst>
                                          <p:attrName>style.visibility</p:attrName>
                                        </p:attrNameLst>
                                      </p:cBhvr>
                                      <p:to>
                                        <p:strVal val="visible"/>
                                      </p:to>
                                    </p:set>
                                    <p:anim calcmode="lin" valueType="num">
                                      <p:cBhvr additive="base">
                                        <p:cTn id="39" dur="500"/>
                                        <p:tgtEl>
                                          <p:spTgt spid="11"/>
                                        </p:tgtEl>
                                        <p:attrNameLst>
                                          <p:attrName>ppt_x</p:attrName>
                                        </p:attrNameLst>
                                      </p:cBhvr>
                                      <p:tavLst>
                                        <p:tav tm="0">
                                          <p:val>
                                            <p:strVal val="#ppt_x-#ppt_w*1.125000"/>
                                          </p:val>
                                        </p:tav>
                                        <p:tav tm="100000">
                                          <p:val>
                                            <p:strVal val="#ppt_x"/>
                                          </p:val>
                                        </p:tav>
                                      </p:tavLst>
                                    </p:anim>
                                    <p:animEffect transition="in" filter="wipe(right)">
                                      <p:cBhvr>
                                        <p:cTn id="40" dur="500"/>
                                        <p:tgtEl>
                                          <p:spTgt spid="11"/>
                                        </p:tgtEl>
                                      </p:cBhvr>
                                    </p:animEffect>
                                  </p:childTnLst>
                                </p:cTn>
                              </p:par>
                            </p:childTnLst>
                          </p:cTn>
                        </p:par>
                        <p:par>
                          <p:cTn id="41" fill="hold">
                            <p:stCondLst>
                              <p:cond delay="2620"/>
                            </p:stCondLst>
                            <p:childTnLst>
                              <p:par>
                                <p:cTn id="42" presetID="12" presetClass="entr" presetSubtype="8" fill="hold" grpId="0" nodeType="afterEffect">
                                  <p:stCondLst>
                                    <p:cond delay="0"/>
                                  </p:stCondLst>
                                  <p:childTnLst>
                                    <p:set>
                                      <p:cBhvr>
                                        <p:cTn id="43" dur="1" fill="hold">
                                          <p:stCondLst>
                                            <p:cond delay="0"/>
                                          </p:stCondLst>
                                        </p:cTn>
                                        <p:tgtEl>
                                          <p:spTgt spid="14"/>
                                        </p:tgtEl>
                                        <p:attrNameLst>
                                          <p:attrName>style.visibility</p:attrName>
                                        </p:attrNameLst>
                                      </p:cBhvr>
                                      <p:to>
                                        <p:strVal val="visible"/>
                                      </p:to>
                                    </p:set>
                                    <p:anim calcmode="lin" valueType="num">
                                      <p:cBhvr additive="base">
                                        <p:cTn id="44" dur="500"/>
                                        <p:tgtEl>
                                          <p:spTgt spid="14"/>
                                        </p:tgtEl>
                                        <p:attrNameLst>
                                          <p:attrName>ppt_x</p:attrName>
                                        </p:attrNameLst>
                                      </p:cBhvr>
                                      <p:tavLst>
                                        <p:tav tm="0">
                                          <p:val>
                                            <p:strVal val="#ppt_x-#ppt_w*1.125000"/>
                                          </p:val>
                                        </p:tav>
                                        <p:tav tm="100000">
                                          <p:val>
                                            <p:strVal val="#ppt_x"/>
                                          </p:val>
                                        </p:tav>
                                      </p:tavLst>
                                    </p:anim>
                                    <p:animEffect transition="in" filter="wipe(right)">
                                      <p:cBhvr>
                                        <p:cTn id="45" dur="500"/>
                                        <p:tgtEl>
                                          <p:spTgt spid="14"/>
                                        </p:tgtEl>
                                      </p:cBhvr>
                                    </p:animEffect>
                                  </p:childTnLst>
                                </p:cTn>
                              </p:par>
                              <p:par>
                                <p:cTn id="46" presetID="12" presetClass="entr" presetSubtype="8" fill="hold" grpId="0" nodeType="withEffect">
                                  <p:stCondLst>
                                    <p:cond delay="0"/>
                                  </p:stCondLst>
                                  <p:childTnLst>
                                    <p:set>
                                      <p:cBhvr>
                                        <p:cTn id="47" dur="1" fill="hold">
                                          <p:stCondLst>
                                            <p:cond delay="0"/>
                                          </p:stCondLst>
                                        </p:cTn>
                                        <p:tgtEl>
                                          <p:spTgt spid="15"/>
                                        </p:tgtEl>
                                        <p:attrNameLst>
                                          <p:attrName>style.visibility</p:attrName>
                                        </p:attrNameLst>
                                      </p:cBhvr>
                                      <p:to>
                                        <p:strVal val="visible"/>
                                      </p:to>
                                    </p:set>
                                    <p:anim calcmode="lin" valueType="num">
                                      <p:cBhvr additive="base">
                                        <p:cTn id="48" dur="500"/>
                                        <p:tgtEl>
                                          <p:spTgt spid="15"/>
                                        </p:tgtEl>
                                        <p:attrNameLst>
                                          <p:attrName>ppt_x</p:attrName>
                                        </p:attrNameLst>
                                      </p:cBhvr>
                                      <p:tavLst>
                                        <p:tav tm="0">
                                          <p:val>
                                            <p:strVal val="#ppt_x-#ppt_w*1.125000"/>
                                          </p:val>
                                        </p:tav>
                                        <p:tav tm="100000">
                                          <p:val>
                                            <p:strVal val="#ppt_x"/>
                                          </p:val>
                                        </p:tav>
                                      </p:tavLst>
                                    </p:anim>
                                    <p:animEffect transition="in" filter="wipe(right)">
                                      <p:cBhvr>
                                        <p:cTn id="49" dur="500"/>
                                        <p:tgtEl>
                                          <p:spTgt spid="15"/>
                                        </p:tgtEl>
                                      </p:cBhvr>
                                    </p:animEffect>
                                  </p:childTnLst>
                                </p:cTn>
                              </p:par>
                            </p:childTnLst>
                          </p:cTn>
                        </p:par>
                        <p:par>
                          <p:cTn id="50" fill="hold">
                            <p:stCondLst>
                              <p:cond delay="3120"/>
                            </p:stCondLst>
                            <p:childTnLst>
                              <p:par>
                                <p:cTn id="51" presetID="12" presetClass="entr" presetSubtype="8" fill="hold" grpId="0" nodeType="afterEffect">
                                  <p:stCondLst>
                                    <p:cond delay="0"/>
                                  </p:stCondLst>
                                  <p:childTnLst>
                                    <p:set>
                                      <p:cBhvr>
                                        <p:cTn id="52" dur="1" fill="hold">
                                          <p:stCondLst>
                                            <p:cond delay="0"/>
                                          </p:stCondLst>
                                        </p:cTn>
                                        <p:tgtEl>
                                          <p:spTgt spid="16"/>
                                        </p:tgtEl>
                                        <p:attrNameLst>
                                          <p:attrName>style.visibility</p:attrName>
                                        </p:attrNameLst>
                                      </p:cBhvr>
                                      <p:to>
                                        <p:strVal val="visible"/>
                                      </p:to>
                                    </p:set>
                                    <p:anim calcmode="lin" valueType="num">
                                      <p:cBhvr additive="base">
                                        <p:cTn id="53" dur="500"/>
                                        <p:tgtEl>
                                          <p:spTgt spid="16"/>
                                        </p:tgtEl>
                                        <p:attrNameLst>
                                          <p:attrName>ppt_x</p:attrName>
                                        </p:attrNameLst>
                                      </p:cBhvr>
                                      <p:tavLst>
                                        <p:tav tm="0">
                                          <p:val>
                                            <p:strVal val="#ppt_x-#ppt_w*1.125000"/>
                                          </p:val>
                                        </p:tav>
                                        <p:tav tm="100000">
                                          <p:val>
                                            <p:strVal val="#ppt_x"/>
                                          </p:val>
                                        </p:tav>
                                      </p:tavLst>
                                    </p:anim>
                                    <p:animEffect transition="in" filter="wipe(right)">
                                      <p:cBhvr>
                                        <p:cTn id="54" dur="500"/>
                                        <p:tgtEl>
                                          <p:spTgt spid="16"/>
                                        </p:tgtEl>
                                      </p:cBhvr>
                                    </p:animEffect>
                                  </p:childTnLst>
                                </p:cTn>
                              </p:par>
                              <p:par>
                                <p:cTn id="55" presetID="12" presetClass="entr" presetSubtype="8" fill="hold" grpId="0" nodeType="withEffect">
                                  <p:stCondLst>
                                    <p:cond delay="0"/>
                                  </p:stCondLst>
                                  <p:childTnLst>
                                    <p:set>
                                      <p:cBhvr>
                                        <p:cTn id="56" dur="1" fill="hold">
                                          <p:stCondLst>
                                            <p:cond delay="0"/>
                                          </p:stCondLst>
                                        </p:cTn>
                                        <p:tgtEl>
                                          <p:spTgt spid="17"/>
                                        </p:tgtEl>
                                        <p:attrNameLst>
                                          <p:attrName>style.visibility</p:attrName>
                                        </p:attrNameLst>
                                      </p:cBhvr>
                                      <p:to>
                                        <p:strVal val="visible"/>
                                      </p:to>
                                    </p:set>
                                    <p:anim calcmode="lin" valueType="num">
                                      <p:cBhvr additive="base">
                                        <p:cTn id="57" dur="500"/>
                                        <p:tgtEl>
                                          <p:spTgt spid="17"/>
                                        </p:tgtEl>
                                        <p:attrNameLst>
                                          <p:attrName>ppt_x</p:attrName>
                                        </p:attrNameLst>
                                      </p:cBhvr>
                                      <p:tavLst>
                                        <p:tav tm="0">
                                          <p:val>
                                            <p:strVal val="#ppt_x-#ppt_w*1.125000"/>
                                          </p:val>
                                        </p:tav>
                                        <p:tav tm="100000">
                                          <p:val>
                                            <p:strVal val="#ppt_x"/>
                                          </p:val>
                                        </p:tav>
                                      </p:tavLst>
                                    </p:anim>
                                    <p:animEffect transition="in" filter="wipe(right)">
                                      <p:cBhvr>
                                        <p:cTn id="58"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P spid="7" grpId="0"/>
      <p:bldP spid="8" grpId="0"/>
      <p:bldP spid="9" grpId="0"/>
      <p:bldP spid="10" grpId="0"/>
      <p:bldP spid="11" grpId="0"/>
      <p:bldP spid="14" grpId="0"/>
      <p:bldP spid="15" grpId="0"/>
      <p:bldP spid="16" grpId="0"/>
      <p:bldP spid="1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圆角 18">
            <a:extLst>
              <a:ext uri="{FF2B5EF4-FFF2-40B4-BE49-F238E27FC236}">
                <a16:creationId xmlns:a16="http://schemas.microsoft.com/office/drawing/2014/main" id="{5DFD2143-495B-4E6D-9471-7C0BE7D358F7}"/>
              </a:ext>
            </a:extLst>
          </p:cNvPr>
          <p:cNvSpPr/>
          <p:nvPr/>
        </p:nvSpPr>
        <p:spPr>
          <a:xfrm>
            <a:off x="244223" y="144899"/>
            <a:ext cx="1931818" cy="400110"/>
          </a:xfrm>
          <a:prstGeom prst="round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EA956DB6-0233-4B5D-BDAD-B525DA52F82E}"/>
              </a:ext>
            </a:extLst>
          </p:cNvPr>
          <p:cNvSpPr txBox="1"/>
          <p:nvPr/>
        </p:nvSpPr>
        <p:spPr>
          <a:xfrm>
            <a:off x="244223" y="144899"/>
            <a:ext cx="486030" cy="400110"/>
          </a:xfrm>
          <a:prstGeom prst="rect">
            <a:avLst/>
          </a:prstGeom>
          <a:noFill/>
        </p:spPr>
        <p:txBody>
          <a:bodyPr wrap="none" rtlCol="0">
            <a:spAutoFit/>
          </a:bodyPr>
          <a:lstStyle/>
          <a:p>
            <a:r>
              <a:rPr lang="en-US" altLang="zh-CN" sz="2000" dirty="0">
                <a:latin typeface="微软雅黑" panose="020B0503020204020204" pitchFamily="34" charset="-122"/>
                <a:ea typeface="微软雅黑" panose="020B0503020204020204" pitchFamily="34" charset="-122"/>
              </a:rPr>
              <a:t>02</a:t>
            </a:r>
            <a:endParaRPr lang="zh-CN" altLang="en-US" sz="2000" dirty="0">
              <a:latin typeface="微软雅黑" panose="020B0503020204020204" pitchFamily="34" charset="-122"/>
              <a:ea typeface="微软雅黑" panose="020B0503020204020204" pitchFamily="34" charset="-122"/>
            </a:endParaRPr>
          </a:p>
        </p:txBody>
      </p:sp>
      <p:sp>
        <p:nvSpPr>
          <p:cNvPr id="3" name="文本框 2">
            <a:extLst>
              <a:ext uri="{FF2B5EF4-FFF2-40B4-BE49-F238E27FC236}">
                <a16:creationId xmlns:a16="http://schemas.microsoft.com/office/drawing/2014/main" id="{61951BD4-96F1-4C25-8440-D6C9F5424A97}"/>
              </a:ext>
            </a:extLst>
          </p:cNvPr>
          <p:cNvSpPr txBox="1"/>
          <p:nvPr/>
        </p:nvSpPr>
        <p:spPr>
          <a:xfrm>
            <a:off x="859727" y="144899"/>
            <a:ext cx="1210588" cy="400110"/>
          </a:xfrm>
          <a:prstGeom prst="rect">
            <a:avLst/>
          </a:prstGeom>
          <a:noFill/>
        </p:spPr>
        <p:txBody>
          <a:bodyPr wrap="none" rtlCol="0">
            <a:spAutoFit/>
          </a:bodyPr>
          <a:lstStyle/>
          <a:p>
            <a:r>
              <a:rPr lang="zh-CN" altLang="en-US" sz="2000" dirty="0">
                <a:latin typeface="微软雅黑" panose="020B0503020204020204" pitchFamily="34" charset="-122"/>
                <a:ea typeface="微软雅黑" panose="020B0503020204020204" pitchFamily="34" charset="-122"/>
              </a:rPr>
              <a:t>设计理念</a:t>
            </a:r>
          </a:p>
        </p:txBody>
      </p:sp>
      <p:sp>
        <p:nvSpPr>
          <p:cNvPr id="4" name="TextBox 21">
            <a:extLst>
              <a:ext uri="{FF2B5EF4-FFF2-40B4-BE49-F238E27FC236}">
                <a16:creationId xmlns:a16="http://schemas.microsoft.com/office/drawing/2014/main" id="{DCEECAE8-B661-43CA-86F6-4BC2E254CCF9}"/>
              </a:ext>
            </a:extLst>
          </p:cNvPr>
          <p:cNvSpPr txBox="1"/>
          <p:nvPr/>
        </p:nvSpPr>
        <p:spPr>
          <a:xfrm>
            <a:off x="1465021" y="545009"/>
            <a:ext cx="5886731" cy="396830"/>
          </a:xfrm>
          <a:prstGeom prst="rect">
            <a:avLst/>
          </a:prstGeom>
          <a:noFill/>
        </p:spPr>
        <p:txBody>
          <a:bodyPr wrap="square" lIns="91431" tIns="45715" rIns="91431" bIns="45715" rtlCol="0">
            <a:spAutoFit/>
          </a:bodyPr>
          <a:lstStyle/>
          <a:p>
            <a:pPr>
              <a:lnSpc>
                <a:spcPct val="130000"/>
              </a:lnSpc>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您的内容打在这里，或者通过复制您的文本后，在此框中选择粘贴，并选择只保留文字。您的内容打在这里，或者通过复制您的文本后，在此框中选择粘贴，并选择只保留文字。</a:t>
            </a:r>
          </a:p>
        </p:txBody>
      </p:sp>
      <p:sp>
        <p:nvSpPr>
          <p:cNvPr id="5" name="Rectangle 9">
            <a:extLst>
              <a:ext uri="{FF2B5EF4-FFF2-40B4-BE49-F238E27FC236}">
                <a16:creationId xmlns:a16="http://schemas.microsoft.com/office/drawing/2014/main" id="{F8849375-03A9-4BE2-AC9B-11F4A5EDB934}"/>
              </a:ext>
            </a:extLst>
          </p:cNvPr>
          <p:cNvSpPr/>
          <p:nvPr/>
        </p:nvSpPr>
        <p:spPr>
          <a:xfrm>
            <a:off x="1465021" y="2404272"/>
            <a:ext cx="2375655" cy="420112"/>
          </a:xfrm>
          <a:prstGeom prst="rect">
            <a:avLst/>
          </a:prstGeom>
          <a:solidFill>
            <a:schemeClr val="bg2">
              <a:lumMod val="5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10">
            <a:extLst>
              <a:ext uri="{FF2B5EF4-FFF2-40B4-BE49-F238E27FC236}">
                <a16:creationId xmlns:a16="http://schemas.microsoft.com/office/drawing/2014/main" id="{59F99F70-5AE2-4224-B109-4A2D9BA6C370}"/>
              </a:ext>
            </a:extLst>
          </p:cNvPr>
          <p:cNvSpPr/>
          <p:nvPr/>
        </p:nvSpPr>
        <p:spPr>
          <a:xfrm>
            <a:off x="1282670" y="2415029"/>
            <a:ext cx="1759352" cy="409353"/>
          </a:xfrm>
          <a:prstGeom prst="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7" name="Straight Connector 18">
            <a:extLst>
              <a:ext uri="{FF2B5EF4-FFF2-40B4-BE49-F238E27FC236}">
                <a16:creationId xmlns:a16="http://schemas.microsoft.com/office/drawing/2014/main" id="{5A2D2733-7827-49D9-B893-8C97C542E001}"/>
              </a:ext>
            </a:extLst>
          </p:cNvPr>
          <p:cNvCxnSpPr>
            <a:cxnSpLocks/>
          </p:cNvCxnSpPr>
          <p:nvPr/>
        </p:nvCxnSpPr>
        <p:spPr>
          <a:xfrm>
            <a:off x="3042022" y="2005552"/>
            <a:ext cx="5623" cy="526415"/>
          </a:xfrm>
          <a:prstGeom prst="line">
            <a:avLst/>
          </a:prstGeom>
          <a:ln>
            <a:solidFill>
              <a:schemeClr val="bg1">
                <a:lumMod val="65000"/>
              </a:schemeClr>
            </a:solidFill>
            <a:headEnd type="oval"/>
          </a:ln>
        </p:spPr>
        <p:style>
          <a:lnRef idx="1">
            <a:schemeClr val="accent1"/>
          </a:lnRef>
          <a:fillRef idx="0">
            <a:schemeClr val="accent1"/>
          </a:fillRef>
          <a:effectRef idx="0">
            <a:schemeClr val="accent1"/>
          </a:effectRef>
          <a:fontRef idx="minor">
            <a:schemeClr val="tx1"/>
          </a:fontRef>
        </p:style>
      </p:cxnSp>
      <p:sp>
        <p:nvSpPr>
          <p:cNvPr id="8" name="TextBox 19">
            <a:extLst>
              <a:ext uri="{FF2B5EF4-FFF2-40B4-BE49-F238E27FC236}">
                <a16:creationId xmlns:a16="http://schemas.microsoft.com/office/drawing/2014/main" id="{D96BAE09-EC73-463C-BBCE-D9DDE399AEAB}"/>
              </a:ext>
            </a:extLst>
          </p:cNvPr>
          <p:cNvSpPr txBox="1"/>
          <p:nvPr/>
        </p:nvSpPr>
        <p:spPr>
          <a:xfrm>
            <a:off x="2440675" y="1877856"/>
            <a:ext cx="424345" cy="255389"/>
          </a:xfrm>
          <a:prstGeom prst="roundRect">
            <a:avLst/>
          </a:prstGeom>
          <a:solidFill>
            <a:schemeClr val="bg2">
              <a:lumMod val="50000"/>
            </a:schemeClr>
          </a:solidFill>
        </p:spPr>
        <p:txBody>
          <a:bodyPr wrap="none" rtlCol="0">
            <a:spAutoFit/>
          </a:bodyPr>
          <a:lstStyle/>
          <a:p>
            <a:r>
              <a:rPr lang="en-US" sz="900" dirty="0">
                <a:solidFill>
                  <a:schemeClr val="bg1"/>
                </a:solidFill>
                <a:latin typeface="Roboto" panose="02000000000000000000" pitchFamily="2" charset="0"/>
                <a:ea typeface="Roboto" panose="02000000000000000000" pitchFamily="2" charset="0"/>
                <a:cs typeface="Open Sans" panose="020B0606030504020204" pitchFamily="34" charset="0"/>
              </a:rPr>
              <a:t>70%</a:t>
            </a:r>
          </a:p>
        </p:txBody>
      </p:sp>
      <p:sp>
        <p:nvSpPr>
          <p:cNvPr id="9" name="Rectangle 27">
            <a:extLst>
              <a:ext uri="{FF2B5EF4-FFF2-40B4-BE49-F238E27FC236}">
                <a16:creationId xmlns:a16="http://schemas.microsoft.com/office/drawing/2014/main" id="{A3630110-3984-48FA-BBBE-CF9175DD131F}"/>
              </a:ext>
            </a:extLst>
          </p:cNvPr>
          <p:cNvSpPr/>
          <p:nvPr/>
        </p:nvSpPr>
        <p:spPr>
          <a:xfrm>
            <a:off x="5372676" y="2415031"/>
            <a:ext cx="2615879" cy="409353"/>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28">
            <a:extLst>
              <a:ext uri="{FF2B5EF4-FFF2-40B4-BE49-F238E27FC236}">
                <a16:creationId xmlns:a16="http://schemas.microsoft.com/office/drawing/2014/main" id="{0B57DF34-A994-4443-91B8-1C26B3FA134E}"/>
              </a:ext>
            </a:extLst>
          </p:cNvPr>
          <p:cNvSpPr/>
          <p:nvPr/>
        </p:nvSpPr>
        <p:spPr>
          <a:xfrm>
            <a:off x="5372676" y="2415031"/>
            <a:ext cx="2034830" cy="409353"/>
          </a:xfrm>
          <a:prstGeom prst="rect">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Connector 34">
            <a:extLst>
              <a:ext uri="{FF2B5EF4-FFF2-40B4-BE49-F238E27FC236}">
                <a16:creationId xmlns:a16="http://schemas.microsoft.com/office/drawing/2014/main" id="{7D1959D1-3F35-48D6-AB1F-E49B51077054}"/>
              </a:ext>
            </a:extLst>
          </p:cNvPr>
          <p:cNvCxnSpPr/>
          <p:nvPr/>
        </p:nvCxnSpPr>
        <p:spPr>
          <a:xfrm>
            <a:off x="7407506" y="2005552"/>
            <a:ext cx="0" cy="398721"/>
          </a:xfrm>
          <a:prstGeom prst="line">
            <a:avLst/>
          </a:prstGeom>
          <a:ln>
            <a:solidFill>
              <a:schemeClr val="bg1">
                <a:lumMod val="65000"/>
              </a:schemeClr>
            </a:solidFill>
            <a:headEnd type="oval"/>
          </a:ln>
        </p:spPr>
        <p:style>
          <a:lnRef idx="1">
            <a:schemeClr val="accent1"/>
          </a:lnRef>
          <a:fillRef idx="0">
            <a:schemeClr val="accent1"/>
          </a:fillRef>
          <a:effectRef idx="0">
            <a:schemeClr val="accent1"/>
          </a:effectRef>
          <a:fontRef idx="minor">
            <a:schemeClr val="tx1"/>
          </a:fontRef>
        </p:style>
      </p:cxnSp>
      <p:sp>
        <p:nvSpPr>
          <p:cNvPr id="14" name="TextBox 19">
            <a:extLst>
              <a:ext uri="{FF2B5EF4-FFF2-40B4-BE49-F238E27FC236}">
                <a16:creationId xmlns:a16="http://schemas.microsoft.com/office/drawing/2014/main" id="{C6C7B528-5A44-4526-B75B-2A5259664022}"/>
              </a:ext>
            </a:extLst>
          </p:cNvPr>
          <p:cNvSpPr txBox="1"/>
          <p:nvPr/>
        </p:nvSpPr>
        <p:spPr>
          <a:xfrm>
            <a:off x="6800536" y="1883587"/>
            <a:ext cx="424345" cy="255389"/>
          </a:xfrm>
          <a:prstGeom prst="roundRect">
            <a:avLst/>
          </a:prstGeom>
          <a:solidFill>
            <a:schemeClr val="bg2">
              <a:lumMod val="50000"/>
            </a:schemeClr>
          </a:solidFill>
        </p:spPr>
        <p:txBody>
          <a:bodyPr wrap="none" rtlCol="0">
            <a:spAutoFit/>
          </a:bodyPr>
          <a:lstStyle/>
          <a:p>
            <a:r>
              <a:rPr lang="en-US" sz="900" dirty="0">
                <a:solidFill>
                  <a:schemeClr val="bg1"/>
                </a:solidFill>
                <a:latin typeface="Roboto" panose="02000000000000000000" pitchFamily="2" charset="0"/>
                <a:ea typeface="Roboto" panose="02000000000000000000" pitchFamily="2" charset="0"/>
                <a:cs typeface="Open Sans" panose="020B0606030504020204" pitchFamily="34" charset="0"/>
              </a:rPr>
              <a:t>80%</a:t>
            </a:r>
          </a:p>
        </p:txBody>
      </p:sp>
      <p:sp>
        <p:nvSpPr>
          <p:cNvPr id="15" name="TextBox 24">
            <a:extLst>
              <a:ext uri="{FF2B5EF4-FFF2-40B4-BE49-F238E27FC236}">
                <a16:creationId xmlns:a16="http://schemas.microsoft.com/office/drawing/2014/main" id="{8D876976-3DD3-4FAB-9EFF-D5C0058F7E09}"/>
              </a:ext>
            </a:extLst>
          </p:cNvPr>
          <p:cNvSpPr txBox="1"/>
          <p:nvPr/>
        </p:nvSpPr>
        <p:spPr>
          <a:xfrm>
            <a:off x="1582294" y="3383847"/>
            <a:ext cx="2389187" cy="346239"/>
          </a:xfrm>
          <a:prstGeom prst="rect">
            <a:avLst/>
          </a:prstGeom>
          <a:noFill/>
        </p:spPr>
        <p:txBody>
          <a:bodyPr lIns="68568" tIns="34285" rIns="68568" bIns="34285">
            <a:spAutoFit/>
          </a:bodyPr>
          <a:lstStyle/>
          <a:p>
            <a:pPr>
              <a:lnSpc>
                <a:spcPct val="150000"/>
              </a:lnSpc>
              <a:defRPr/>
            </a:pPr>
            <a:r>
              <a:rPr lang="zh-CN" altLang="en-US" sz="1200" b="1" dirty="0">
                <a:solidFill>
                  <a:schemeClr val="bg1">
                    <a:lumMod val="50000"/>
                  </a:schemeClr>
                </a:solidFill>
                <a:latin typeface="微软雅黑" pitchFamily="34" charset="-122"/>
                <a:ea typeface="微软雅黑" pitchFamily="34" charset="-122"/>
                <a:cs typeface="华文黑体" pitchFamily="2" charset="-122"/>
              </a:rPr>
              <a:t>点击此处添加标题</a:t>
            </a:r>
          </a:p>
        </p:txBody>
      </p:sp>
      <p:sp>
        <p:nvSpPr>
          <p:cNvPr id="16" name="TextBox 25">
            <a:extLst>
              <a:ext uri="{FF2B5EF4-FFF2-40B4-BE49-F238E27FC236}">
                <a16:creationId xmlns:a16="http://schemas.microsoft.com/office/drawing/2014/main" id="{FD64E7F6-3177-4736-918C-ADF98BEDFB16}"/>
              </a:ext>
            </a:extLst>
          </p:cNvPr>
          <p:cNvSpPr txBox="1"/>
          <p:nvPr/>
        </p:nvSpPr>
        <p:spPr>
          <a:xfrm>
            <a:off x="1537798" y="3719714"/>
            <a:ext cx="1805754" cy="549371"/>
          </a:xfrm>
          <a:prstGeom prst="rect">
            <a:avLst/>
          </a:prstGeom>
          <a:noFill/>
        </p:spPr>
        <p:txBody>
          <a:bodyPr wrap="square" lIns="68568" tIns="34285" rIns="68568" bIns="34285">
            <a:spAutoFit/>
          </a:bodyPr>
          <a:lstStyle/>
          <a:p>
            <a:pPr>
              <a:lnSpc>
                <a:spcPct val="130000"/>
              </a:lnSpc>
              <a:defRPr/>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a:t>
            </a:r>
          </a:p>
        </p:txBody>
      </p:sp>
      <p:sp>
        <p:nvSpPr>
          <p:cNvPr id="17" name="TextBox 24">
            <a:extLst>
              <a:ext uri="{FF2B5EF4-FFF2-40B4-BE49-F238E27FC236}">
                <a16:creationId xmlns:a16="http://schemas.microsoft.com/office/drawing/2014/main" id="{FBC39939-A387-47C6-A62D-9F44B0DD3377}"/>
              </a:ext>
            </a:extLst>
          </p:cNvPr>
          <p:cNvSpPr txBox="1"/>
          <p:nvPr/>
        </p:nvSpPr>
        <p:spPr>
          <a:xfrm>
            <a:off x="5734453" y="3386682"/>
            <a:ext cx="2389187" cy="346239"/>
          </a:xfrm>
          <a:prstGeom prst="rect">
            <a:avLst/>
          </a:prstGeom>
          <a:noFill/>
        </p:spPr>
        <p:txBody>
          <a:bodyPr lIns="68568" tIns="34285" rIns="68568" bIns="34285">
            <a:spAutoFit/>
          </a:bodyPr>
          <a:lstStyle/>
          <a:p>
            <a:pPr>
              <a:lnSpc>
                <a:spcPct val="150000"/>
              </a:lnSpc>
              <a:defRPr/>
            </a:pPr>
            <a:r>
              <a:rPr lang="zh-CN" altLang="en-US" sz="1200" b="1" dirty="0">
                <a:solidFill>
                  <a:schemeClr val="bg1">
                    <a:lumMod val="50000"/>
                  </a:schemeClr>
                </a:solidFill>
                <a:latin typeface="微软雅黑" pitchFamily="34" charset="-122"/>
                <a:ea typeface="微软雅黑" pitchFamily="34" charset="-122"/>
                <a:cs typeface="华文黑体" pitchFamily="2" charset="-122"/>
              </a:rPr>
              <a:t>点击此处添加标题</a:t>
            </a:r>
          </a:p>
        </p:txBody>
      </p:sp>
      <p:sp>
        <p:nvSpPr>
          <p:cNvPr id="18" name="TextBox 25">
            <a:extLst>
              <a:ext uri="{FF2B5EF4-FFF2-40B4-BE49-F238E27FC236}">
                <a16:creationId xmlns:a16="http://schemas.microsoft.com/office/drawing/2014/main" id="{FD977A33-8EC7-4F55-9564-6CAF870BEB73}"/>
              </a:ext>
            </a:extLst>
          </p:cNvPr>
          <p:cNvSpPr txBox="1"/>
          <p:nvPr/>
        </p:nvSpPr>
        <p:spPr>
          <a:xfrm>
            <a:off x="5689957" y="3722549"/>
            <a:ext cx="1805754" cy="549371"/>
          </a:xfrm>
          <a:prstGeom prst="rect">
            <a:avLst/>
          </a:prstGeom>
          <a:noFill/>
        </p:spPr>
        <p:txBody>
          <a:bodyPr wrap="square" lIns="68568" tIns="34285" rIns="68568" bIns="34285">
            <a:spAutoFit/>
          </a:bodyPr>
          <a:lstStyle/>
          <a:p>
            <a:pPr>
              <a:lnSpc>
                <a:spcPct val="130000"/>
              </a:lnSpc>
              <a:defRPr/>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a:t>
            </a:r>
          </a:p>
        </p:txBody>
      </p:sp>
    </p:spTree>
    <p:extLst>
      <p:ext uri="{BB962C8B-B14F-4D97-AF65-F5344CB8AC3E}">
        <p14:creationId xmlns:p14="http://schemas.microsoft.com/office/powerpoint/2010/main" val="297783897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6000">
        <p15:prstTrans prst="pageCurlDouble"/>
      </p:transition>
    </mc:Choice>
    <mc:Fallback xmlns="">
      <p:transition spd="slow" advClick="0"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100"/>
                                        <p:tgtEl>
                                          <p:spTgt spid="4"/>
                                        </p:tgtEl>
                                      </p:cBhvr>
                                    </p:animEffect>
                                  </p:childTnLst>
                                </p:cTn>
                              </p:par>
                            </p:childTnLst>
                          </p:cTn>
                        </p:par>
                        <p:par>
                          <p:cTn id="8" fill="hold">
                            <p:stCondLst>
                              <p:cond delay="870"/>
                            </p:stCondLst>
                            <p:childTnLst>
                              <p:par>
                                <p:cTn id="9" presetID="10" presetClass="entr" presetSubtype="0"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par>
                          <p:cTn id="12" fill="hold">
                            <p:stCondLst>
                              <p:cond delay="1370"/>
                            </p:stCondLst>
                            <p:childTnLst>
                              <p:par>
                                <p:cTn id="13" presetID="22" presetClass="entr" presetSubtype="8" fill="hold" grpId="0" nodeType="after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wipe(left)">
                                      <p:cBhvr>
                                        <p:cTn id="15" dur="500"/>
                                        <p:tgtEl>
                                          <p:spTgt spid="6"/>
                                        </p:tgtEl>
                                      </p:cBhvr>
                                    </p:animEffect>
                                  </p:childTnLst>
                                </p:cTn>
                              </p:par>
                            </p:childTnLst>
                          </p:cTn>
                        </p:par>
                        <p:par>
                          <p:cTn id="16" fill="hold">
                            <p:stCondLst>
                              <p:cond delay="1870"/>
                            </p:stCondLst>
                            <p:childTnLst>
                              <p:par>
                                <p:cTn id="17" presetID="22" presetClass="entr" presetSubtype="4" fill="hold"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wipe(down)">
                                      <p:cBhvr>
                                        <p:cTn id="19" dur="500"/>
                                        <p:tgtEl>
                                          <p:spTgt spid="7"/>
                                        </p:tgtEl>
                                      </p:cBhvr>
                                    </p:animEffect>
                                  </p:childTnLst>
                                </p:cTn>
                              </p:par>
                            </p:childTnLst>
                          </p:cTn>
                        </p:par>
                        <p:par>
                          <p:cTn id="20" fill="hold">
                            <p:stCondLst>
                              <p:cond delay="2370"/>
                            </p:stCondLst>
                            <p:childTnLst>
                              <p:par>
                                <p:cTn id="21" presetID="12" presetClass="entr" presetSubtype="8" fill="hold" grpId="0" nodeType="afterEffect">
                                  <p:stCondLst>
                                    <p:cond delay="0"/>
                                  </p:stCondLst>
                                  <p:childTnLst>
                                    <p:set>
                                      <p:cBhvr>
                                        <p:cTn id="22" dur="1" fill="hold">
                                          <p:stCondLst>
                                            <p:cond delay="0"/>
                                          </p:stCondLst>
                                        </p:cTn>
                                        <p:tgtEl>
                                          <p:spTgt spid="8"/>
                                        </p:tgtEl>
                                        <p:attrNameLst>
                                          <p:attrName>style.visibility</p:attrName>
                                        </p:attrNameLst>
                                      </p:cBhvr>
                                      <p:to>
                                        <p:strVal val="visible"/>
                                      </p:to>
                                    </p:set>
                                    <p:anim calcmode="lin" valueType="num">
                                      <p:cBhvr additive="base">
                                        <p:cTn id="23" dur="500"/>
                                        <p:tgtEl>
                                          <p:spTgt spid="8"/>
                                        </p:tgtEl>
                                        <p:attrNameLst>
                                          <p:attrName>ppt_x</p:attrName>
                                        </p:attrNameLst>
                                      </p:cBhvr>
                                      <p:tavLst>
                                        <p:tav tm="0">
                                          <p:val>
                                            <p:strVal val="#ppt_x-#ppt_w*1.125000"/>
                                          </p:val>
                                        </p:tav>
                                        <p:tav tm="100000">
                                          <p:val>
                                            <p:strVal val="#ppt_x"/>
                                          </p:val>
                                        </p:tav>
                                      </p:tavLst>
                                    </p:anim>
                                    <p:animEffect transition="in" filter="wipe(right)">
                                      <p:cBhvr>
                                        <p:cTn id="24" dur="500"/>
                                        <p:tgtEl>
                                          <p:spTgt spid="8"/>
                                        </p:tgtEl>
                                      </p:cBhvr>
                                    </p:animEffect>
                                  </p:childTnLst>
                                </p:cTn>
                              </p:par>
                            </p:childTnLst>
                          </p:cTn>
                        </p:par>
                        <p:par>
                          <p:cTn id="25" fill="hold">
                            <p:stCondLst>
                              <p:cond delay="2870"/>
                            </p:stCondLst>
                            <p:childTnLst>
                              <p:par>
                                <p:cTn id="26" presetID="10" presetClass="entr" presetSubtype="0" fill="hold" grpId="0" nodeType="afterEffect">
                                  <p:stCondLst>
                                    <p:cond delay="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500"/>
                                        <p:tgtEl>
                                          <p:spTgt spid="9"/>
                                        </p:tgtEl>
                                      </p:cBhvr>
                                    </p:animEffect>
                                  </p:childTnLst>
                                </p:cTn>
                              </p:par>
                            </p:childTnLst>
                          </p:cTn>
                        </p:par>
                        <p:par>
                          <p:cTn id="29" fill="hold">
                            <p:stCondLst>
                              <p:cond delay="3370"/>
                            </p:stCondLst>
                            <p:childTnLst>
                              <p:par>
                                <p:cTn id="30" presetID="22" presetClass="entr" presetSubtype="8" fill="hold" grpId="0" nodeType="after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wipe(left)">
                                      <p:cBhvr>
                                        <p:cTn id="32" dur="500"/>
                                        <p:tgtEl>
                                          <p:spTgt spid="10"/>
                                        </p:tgtEl>
                                      </p:cBhvr>
                                    </p:animEffect>
                                  </p:childTnLst>
                                </p:cTn>
                              </p:par>
                            </p:childTnLst>
                          </p:cTn>
                        </p:par>
                        <p:par>
                          <p:cTn id="33" fill="hold">
                            <p:stCondLst>
                              <p:cond delay="3870"/>
                            </p:stCondLst>
                            <p:childTnLst>
                              <p:par>
                                <p:cTn id="34" presetID="22" presetClass="entr" presetSubtype="4" fill="hold" nodeType="afterEffect">
                                  <p:stCondLst>
                                    <p:cond delay="0"/>
                                  </p:stCondLst>
                                  <p:childTnLst>
                                    <p:set>
                                      <p:cBhvr>
                                        <p:cTn id="35" dur="1" fill="hold">
                                          <p:stCondLst>
                                            <p:cond delay="0"/>
                                          </p:stCondLst>
                                        </p:cTn>
                                        <p:tgtEl>
                                          <p:spTgt spid="11"/>
                                        </p:tgtEl>
                                        <p:attrNameLst>
                                          <p:attrName>style.visibility</p:attrName>
                                        </p:attrNameLst>
                                      </p:cBhvr>
                                      <p:to>
                                        <p:strVal val="visible"/>
                                      </p:to>
                                    </p:set>
                                    <p:animEffect transition="in" filter="wipe(down)">
                                      <p:cBhvr>
                                        <p:cTn id="36" dur="500"/>
                                        <p:tgtEl>
                                          <p:spTgt spid="11"/>
                                        </p:tgtEl>
                                      </p:cBhvr>
                                    </p:animEffect>
                                  </p:childTnLst>
                                </p:cTn>
                              </p:par>
                            </p:childTnLst>
                          </p:cTn>
                        </p:par>
                        <p:par>
                          <p:cTn id="37" fill="hold">
                            <p:stCondLst>
                              <p:cond delay="4370"/>
                            </p:stCondLst>
                            <p:childTnLst>
                              <p:par>
                                <p:cTn id="38" presetID="12" presetClass="entr" presetSubtype="8" fill="hold" grpId="0" nodeType="afterEffect">
                                  <p:stCondLst>
                                    <p:cond delay="0"/>
                                  </p:stCondLst>
                                  <p:childTnLst>
                                    <p:set>
                                      <p:cBhvr>
                                        <p:cTn id="39" dur="1" fill="hold">
                                          <p:stCondLst>
                                            <p:cond delay="0"/>
                                          </p:stCondLst>
                                        </p:cTn>
                                        <p:tgtEl>
                                          <p:spTgt spid="14"/>
                                        </p:tgtEl>
                                        <p:attrNameLst>
                                          <p:attrName>style.visibility</p:attrName>
                                        </p:attrNameLst>
                                      </p:cBhvr>
                                      <p:to>
                                        <p:strVal val="visible"/>
                                      </p:to>
                                    </p:set>
                                    <p:anim calcmode="lin" valueType="num">
                                      <p:cBhvr additive="base">
                                        <p:cTn id="40" dur="500"/>
                                        <p:tgtEl>
                                          <p:spTgt spid="14"/>
                                        </p:tgtEl>
                                        <p:attrNameLst>
                                          <p:attrName>ppt_x</p:attrName>
                                        </p:attrNameLst>
                                      </p:cBhvr>
                                      <p:tavLst>
                                        <p:tav tm="0">
                                          <p:val>
                                            <p:strVal val="#ppt_x-#ppt_w*1.125000"/>
                                          </p:val>
                                        </p:tav>
                                        <p:tav tm="100000">
                                          <p:val>
                                            <p:strVal val="#ppt_x"/>
                                          </p:val>
                                        </p:tav>
                                      </p:tavLst>
                                    </p:anim>
                                    <p:animEffect transition="in" filter="wipe(right)">
                                      <p:cBhvr>
                                        <p:cTn id="41" dur="500"/>
                                        <p:tgtEl>
                                          <p:spTgt spid="14"/>
                                        </p:tgtEl>
                                      </p:cBhvr>
                                    </p:animEffect>
                                  </p:childTnLst>
                                </p:cTn>
                              </p:par>
                            </p:childTnLst>
                          </p:cTn>
                        </p:par>
                        <p:par>
                          <p:cTn id="42" fill="hold">
                            <p:stCondLst>
                              <p:cond delay="4870"/>
                            </p:stCondLst>
                            <p:childTnLst>
                              <p:par>
                                <p:cTn id="43" presetID="12" presetClass="entr" presetSubtype="8" fill="hold" grpId="0" nodeType="afterEffect">
                                  <p:stCondLst>
                                    <p:cond delay="0"/>
                                  </p:stCondLst>
                                  <p:childTnLst>
                                    <p:set>
                                      <p:cBhvr>
                                        <p:cTn id="44" dur="1" fill="hold">
                                          <p:stCondLst>
                                            <p:cond delay="0"/>
                                          </p:stCondLst>
                                        </p:cTn>
                                        <p:tgtEl>
                                          <p:spTgt spid="15"/>
                                        </p:tgtEl>
                                        <p:attrNameLst>
                                          <p:attrName>style.visibility</p:attrName>
                                        </p:attrNameLst>
                                      </p:cBhvr>
                                      <p:to>
                                        <p:strVal val="visible"/>
                                      </p:to>
                                    </p:set>
                                    <p:anim calcmode="lin" valueType="num">
                                      <p:cBhvr additive="base">
                                        <p:cTn id="45" dur="500"/>
                                        <p:tgtEl>
                                          <p:spTgt spid="15"/>
                                        </p:tgtEl>
                                        <p:attrNameLst>
                                          <p:attrName>ppt_x</p:attrName>
                                        </p:attrNameLst>
                                      </p:cBhvr>
                                      <p:tavLst>
                                        <p:tav tm="0">
                                          <p:val>
                                            <p:strVal val="#ppt_x-#ppt_w*1.125000"/>
                                          </p:val>
                                        </p:tav>
                                        <p:tav tm="100000">
                                          <p:val>
                                            <p:strVal val="#ppt_x"/>
                                          </p:val>
                                        </p:tav>
                                      </p:tavLst>
                                    </p:anim>
                                    <p:animEffect transition="in" filter="wipe(right)">
                                      <p:cBhvr>
                                        <p:cTn id="46" dur="500"/>
                                        <p:tgtEl>
                                          <p:spTgt spid="15"/>
                                        </p:tgtEl>
                                      </p:cBhvr>
                                    </p:animEffect>
                                  </p:childTnLst>
                                </p:cTn>
                              </p:par>
                              <p:par>
                                <p:cTn id="47" presetID="12" presetClass="entr" presetSubtype="8" fill="hold" grpId="0" nodeType="withEffect">
                                  <p:stCondLst>
                                    <p:cond delay="0"/>
                                  </p:stCondLst>
                                  <p:childTnLst>
                                    <p:set>
                                      <p:cBhvr>
                                        <p:cTn id="48" dur="1" fill="hold">
                                          <p:stCondLst>
                                            <p:cond delay="0"/>
                                          </p:stCondLst>
                                        </p:cTn>
                                        <p:tgtEl>
                                          <p:spTgt spid="16"/>
                                        </p:tgtEl>
                                        <p:attrNameLst>
                                          <p:attrName>style.visibility</p:attrName>
                                        </p:attrNameLst>
                                      </p:cBhvr>
                                      <p:to>
                                        <p:strVal val="visible"/>
                                      </p:to>
                                    </p:set>
                                    <p:anim calcmode="lin" valueType="num">
                                      <p:cBhvr additive="base">
                                        <p:cTn id="49" dur="500"/>
                                        <p:tgtEl>
                                          <p:spTgt spid="16"/>
                                        </p:tgtEl>
                                        <p:attrNameLst>
                                          <p:attrName>ppt_x</p:attrName>
                                        </p:attrNameLst>
                                      </p:cBhvr>
                                      <p:tavLst>
                                        <p:tav tm="0">
                                          <p:val>
                                            <p:strVal val="#ppt_x-#ppt_w*1.125000"/>
                                          </p:val>
                                        </p:tav>
                                        <p:tav tm="100000">
                                          <p:val>
                                            <p:strVal val="#ppt_x"/>
                                          </p:val>
                                        </p:tav>
                                      </p:tavLst>
                                    </p:anim>
                                    <p:animEffect transition="in" filter="wipe(right)">
                                      <p:cBhvr>
                                        <p:cTn id="50" dur="500"/>
                                        <p:tgtEl>
                                          <p:spTgt spid="16"/>
                                        </p:tgtEl>
                                      </p:cBhvr>
                                    </p:animEffect>
                                  </p:childTnLst>
                                </p:cTn>
                              </p:par>
                            </p:childTnLst>
                          </p:cTn>
                        </p:par>
                        <p:par>
                          <p:cTn id="51" fill="hold">
                            <p:stCondLst>
                              <p:cond delay="5370"/>
                            </p:stCondLst>
                            <p:childTnLst>
                              <p:par>
                                <p:cTn id="52" presetID="12" presetClass="entr" presetSubtype="8" fill="hold" grpId="0" nodeType="afterEffect">
                                  <p:stCondLst>
                                    <p:cond delay="0"/>
                                  </p:stCondLst>
                                  <p:childTnLst>
                                    <p:set>
                                      <p:cBhvr>
                                        <p:cTn id="53" dur="1" fill="hold">
                                          <p:stCondLst>
                                            <p:cond delay="0"/>
                                          </p:stCondLst>
                                        </p:cTn>
                                        <p:tgtEl>
                                          <p:spTgt spid="17"/>
                                        </p:tgtEl>
                                        <p:attrNameLst>
                                          <p:attrName>style.visibility</p:attrName>
                                        </p:attrNameLst>
                                      </p:cBhvr>
                                      <p:to>
                                        <p:strVal val="visible"/>
                                      </p:to>
                                    </p:set>
                                    <p:anim calcmode="lin" valueType="num">
                                      <p:cBhvr additive="base">
                                        <p:cTn id="54" dur="500"/>
                                        <p:tgtEl>
                                          <p:spTgt spid="17"/>
                                        </p:tgtEl>
                                        <p:attrNameLst>
                                          <p:attrName>ppt_x</p:attrName>
                                        </p:attrNameLst>
                                      </p:cBhvr>
                                      <p:tavLst>
                                        <p:tav tm="0">
                                          <p:val>
                                            <p:strVal val="#ppt_x-#ppt_w*1.125000"/>
                                          </p:val>
                                        </p:tav>
                                        <p:tav tm="100000">
                                          <p:val>
                                            <p:strVal val="#ppt_x"/>
                                          </p:val>
                                        </p:tav>
                                      </p:tavLst>
                                    </p:anim>
                                    <p:animEffect transition="in" filter="wipe(right)">
                                      <p:cBhvr>
                                        <p:cTn id="55" dur="500"/>
                                        <p:tgtEl>
                                          <p:spTgt spid="17"/>
                                        </p:tgtEl>
                                      </p:cBhvr>
                                    </p:animEffect>
                                  </p:childTnLst>
                                </p:cTn>
                              </p:par>
                              <p:par>
                                <p:cTn id="56" presetID="12" presetClass="entr" presetSubtype="8" fill="hold" grpId="0" nodeType="withEffect">
                                  <p:stCondLst>
                                    <p:cond delay="0"/>
                                  </p:stCondLst>
                                  <p:childTnLst>
                                    <p:set>
                                      <p:cBhvr>
                                        <p:cTn id="57" dur="1" fill="hold">
                                          <p:stCondLst>
                                            <p:cond delay="0"/>
                                          </p:stCondLst>
                                        </p:cTn>
                                        <p:tgtEl>
                                          <p:spTgt spid="18"/>
                                        </p:tgtEl>
                                        <p:attrNameLst>
                                          <p:attrName>style.visibility</p:attrName>
                                        </p:attrNameLst>
                                      </p:cBhvr>
                                      <p:to>
                                        <p:strVal val="visible"/>
                                      </p:to>
                                    </p:set>
                                    <p:anim calcmode="lin" valueType="num">
                                      <p:cBhvr additive="base">
                                        <p:cTn id="58" dur="500"/>
                                        <p:tgtEl>
                                          <p:spTgt spid="18"/>
                                        </p:tgtEl>
                                        <p:attrNameLst>
                                          <p:attrName>ppt_x</p:attrName>
                                        </p:attrNameLst>
                                      </p:cBhvr>
                                      <p:tavLst>
                                        <p:tav tm="0">
                                          <p:val>
                                            <p:strVal val="#ppt_x-#ppt_w*1.125000"/>
                                          </p:val>
                                        </p:tav>
                                        <p:tav tm="100000">
                                          <p:val>
                                            <p:strVal val="#ppt_x"/>
                                          </p:val>
                                        </p:tav>
                                      </p:tavLst>
                                    </p:anim>
                                    <p:animEffect transition="in" filter="wipe(right)">
                                      <p:cBhvr>
                                        <p:cTn id="59"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P spid="6" grpId="0" animBg="1"/>
      <p:bldP spid="8" grpId="0" animBg="1"/>
      <p:bldP spid="9" grpId="0" animBg="1"/>
      <p:bldP spid="10" grpId="0" animBg="1"/>
      <p:bldP spid="14" grpId="0" animBg="1"/>
      <p:bldP spid="15" grpId="0"/>
      <p:bldP spid="16" grpId="0"/>
      <p:bldP spid="17" grpId="0"/>
      <p:bldP spid="1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矩形: 圆角 28">
            <a:extLst>
              <a:ext uri="{FF2B5EF4-FFF2-40B4-BE49-F238E27FC236}">
                <a16:creationId xmlns:a16="http://schemas.microsoft.com/office/drawing/2014/main" id="{84A1D7E0-5BD2-4744-AAC8-8BE31916C737}"/>
              </a:ext>
            </a:extLst>
          </p:cNvPr>
          <p:cNvSpPr/>
          <p:nvPr/>
        </p:nvSpPr>
        <p:spPr>
          <a:xfrm>
            <a:off x="244223" y="144899"/>
            <a:ext cx="1931818" cy="400110"/>
          </a:xfrm>
          <a:prstGeom prst="round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Group 28">
            <a:extLst>
              <a:ext uri="{FF2B5EF4-FFF2-40B4-BE49-F238E27FC236}">
                <a16:creationId xmlns:a16="http://schemas.microsoft.com/office/drawing/2014/main" id="{32B10846-33D0-4E7E-ACED-BB2E509460FE}"/>
              </a:ext>
            </a:extLst>
          </p:cNvPr>
          <p:cNvGrpSpPr/>
          <p:nvPr/>
        </p:nvGrpSpPr>
        <p:grpSpPr>
          <a:xfrm>
            <a:off x="2827736" y="1397520"/>
            <a:ext cx="3213042" cy="2925145"/>
            <a:chOff x="595313" y="1677458"/>
            <a:chExt cx="3213042" cy="2925145"/>
          </a:xfrm>
        </p:grpSpPr>
        <p:sp>
          <p:nvSpPr>
            <p:cNvPr id="3" name="Oval 29">
              <a:extLst>
                <a:ext uri="{FF2B5EF4-FFF2-40B4-BE49-F238E27FC236}">
                  <a16:creationId xmlns:a16="http://schemas.microsoft.com/office/drawing/2014/main" id="{92E208D8-9E09-4DCA-8564-4D93E155EAE7}"/>
                </a:ext>
              </a:extLst>
            </p:cNvPr>
            <p:cNvSpPr/>
            <p:nvPr/>
          </p:nvSpPr>
          <p:spPr>
            <a:xfrm>
              <a:off x="2129337" y="2923585"/>
              <a:ext cx="1679018" cy="1679018"/>
            </a:xfrm>
            <a:prstGeom prst="ellipse">
              <a:avLst/>
            </a:prstGeom>
            <a:solidFill>
              <a:schemeClr val="tx2">
                <a:lumMod val="60000"/>
                <a:lumOff val="40000"/>
                <a:alpha val="90000"/>
              </a:schemeClr>
            </a:solidFill>
            <a:ln w="12700" cap="flat" cmpd="sng" algn="ctr">
              <a:noFill/>
              <a:prstDash val="solid"/>
            </a:ln>
            <a:effectLst/>
          </p:spPr>
          <p:txBody>
            <a:bodyPr rtlCol="1" anchor="ctr"/>
            <a:lstStyle/>
            <a:p>
              <a:pPr marL="0" marR="0" lvl="0" indent="0" algn="ctr" defTabSz="930493" eaLnBrk="1" fontAlgn="auto" latinLnBrk="0" hangingPunct="1">
                <a:lnSpc>
                  <a:spcPct val="100000"/>
                </a:lnSpc>
                <a:spcBef>
                  <a:spcPts val="0"/>
                </a:spcBef>
                <a:spcAft>
                  <a:spcPts val="0"/>
                </a:spcAft>
                <a:buClrTx/>
                <a:buSzTx/>
                <a:buFontTx/>
                <a:buNone/>
                <a:tabLst/>
                <a:defRPr/>
              </a:pPr>
              <a:endParaRPr kumimoji="0" lang="ar-SA" sz="1832" b="0" i="0" u="none" strike="noStrike" kern="0" cap="none" spc="0" normalizeH="0" baseline="0" noProof="0">
                <a:ln>
                  <a:noFill/>
                </a:ln>
                <a:solidFill>
                  <a:srgbClr val="FFFFFF"/>
                </a:solidFill>
                <a:effectLst/>
                <a:uLnTx/>
                <a:uFillTx/>
                <a:latin typeface="Arial"/>
                <a:ea typeface="微软雅黑"/>
                <a:cs typeface="+mn-ea"/>
                <a:sym typeface="+mn-lt"/>
              </a:endParaRPr>
            </a:p>
          </p:txBody>
        </p:sp>
        <p:sp>
          <p:nvSpPr>
            <p:cNvPr id="4" name="Oval 30">
              <a:extLst>
                <a:ext uri="{FF2B5EF4-FFF2-40B4-BE49-F238E27FC236}">
                  <a16:creationId xmlns:a16="http://schemas.microsoft.com/office/drawing/2014/main" id="{C9BCB0AA-084D-4101-8D67-98564FC4C19A}"/>
                </a:ext>
              </a:extLst>
            </p:cNvPr>
            <p:cNvSpPr/>
            <p:nvPr/>
          </p:nvSpPr>
          <p:spPr>
            <a:xfrm>
              <a:off x="595313" y="2923585"/>
              <a:ext cx="1679018" cy="1679018"/>
            </a:xfrm>
            <a:prstGeom prst="ellipse">
              <a:avLst/>
            </a:prstGeom>
            <a:solidFill>
              <a:srgbClr val="808080">
                <a:alpha val="90000"/>
              </a:srgbClr>
            </a:solidFill>
            <a:ln w="12700" cap="flat" cmpd="sng" algn="ctr">
              <a:noFill/>
              <a:prstDash val="solid"/>
            </a:ln>
            <a:effectLst/>
          </p:spPr>
          <p:txBody>
            <a:bodyPr rtlCol="1" anchor="ctr"/>
            <a:lstStyle/>
            <a:p>
              <a:pPr marL="0" marR="0" lvl="0" indent="0" algn="ctr" defTabSz="930493" eaLnBrk="1" fontAlgn="auto" latinLnBrk="0" hangingPunct="1">
                <a:lnSpc>
                  <a:spcPct val="100000"/>
                </a:lnSpc>
                <a:spcBef>
                  <a:spcPts val="0"/>
                </a:spcBef>
                <a:spcAft>
                  <a:spcPts val="0"/>
                </a:spcAft>
                <a:buClrTx/>
                <a:buSzTx/>
                <a:buFontTx/>
                <a:buNone/>
                <a:tabLst/>
                <a:defRPr/>
              </a:pPr>
              <a:endParaRPr kumimoji="0" lang="ar-SA" sz="1832" b="0" i="0" u="none" strike="noStrike" kern="0" cap="none" spc="0" normalizeH="0" baseline="0" noProof="0">
                <a:ln>
                  <a:noFill/>
                </a:ln>
                <a:solidFill>
                  <a:srgbClr val="FFFFFF"/>
                </a:solidFill>
                <a:effectLst/>
                <a:uLnTx/>
                <a:uFillTx/>
                <a:latin typeface="Arial"/>
                <a:ea typeface="微软雅黑"/>
                <a:cs typeface="+mn-ea"/>
                <a:sym typeface="+mn-lt"/>
              </a:endParaRPr>
            </a:p>
          </p:txBody>
        </p:sp>
        <p:sp>
          <p:nvSpPr>
            <p:cNvPr id="5" name="Oval 31">
              <a:extLst>
                <a:ext uri="{FF2B5EF4-FFF2-40B4-BE49-F238E27FC236}">
                  <a16:creationId xmlns:a16="http://schemas.microsoft.com/office/drawing/2014/main" id="{BC5B5CE1-E1B5-47D6-9B17-9A2079676972}"/>
                </a:ext>
              </a:extLst>
            </p:cNvPr>
            <p:cNvSpPr/>
            <p:nvPr/>
          </p:nvSpPr>
          <p:spPr>
            <a:xfrm>
              <a:off x="1362325" y="1677458"/>
              <a:ext cx="1679018" cy="1679018"/>
            </a:xfrm>
            <a:prstGeom prst="ellipse">
              <a:avLst/>
            </a:prstGeom>
            <a:solidFill>
              <a:srgbClr val="4B4B4B">
                <a:alpha val="90000"/>
              </a:srgbClr>
            </a:solidFill>
            <a:ln w="12700" cap="flat" cmpd="sng" algn="ctr">
              <a:noFill/>
              <a:prstDash val="solid"/>
            </a:ln>
            <a:effectLst/>
          </p:spPr>
          <p:txBody>
            <a:bodyPr rtlCol="1" anchor="ctr"/>
            <a:lstStyle/>
            <a:p>
              <a:pPr marL="0" marR="0" lvl="0" indent="0" algn="ctr" defTabSz="930493" eaLnBrk="1" fontAlgn="auto" latinLnBrk="0" hangingPunct="1">
                <a:lnSpc>
                  <a:spcPct val="100000"/>
                </a:lnSpc>
                <a:spcBef>
                  <a:spcPts val="0"/>
                </a:spcBef>
                <a:spcAft>
                  <a:spcPts val="0"/>
                </a:spcAft>
                <a:buClrTx/>
                <a:buSzTx/>
                <a:buFontTx/>
                <a:buNone/>
                <a:tabLst/>
                <a:defRPr/>
              </a:pPr>
              <a:endParaRPr kumimoji="0" lang="ar-SA" sz="1832" b="0" i="0" u="none" strike="noStrike" kern="0" cap="none" spc="0" normalizeH="0" baseline="0" noProof="0">
                <a:ln>
                  <a:noFill/>
                </a:ln>
                <a:solidFill>
                  <a:srgbClr val="FFFFFF"/>
                </a:solidFill>
                <a:effectLst/>
                <a:uLnTx/>
                <a:uFillTx/>
                <a:latin typeface="Arial"/>
                <a:ea typeface="微软雅黑"/>
                <a:cs typeface="+mn-ea"/>
                <a:sym typeface="+mn-lt"/>
              </a:endParaRPr>
            </a:p>
          </p:txBody>
        </p:sp>
        <p:grpSp>
          <p:nvGrpSpPr>
            <p:cNvPr id="6" name="Group 32">
              <a:extLst>
                <a:ext uri="{FF2B5EF4-FFF2-40B4-BE49-F238E27FC236}">
                  <a16:creationId xmlns:a16="http://schemas.microsoft.com/office/drawing/2014/main" id="{6924BB17-F6C7-4DFB-A595-D939767A1E84}"/>
                </a:ext>
              </a:extLst>
            </p:cNvPr>
            <p:cNvGrpSpPr/>
            <p:nvPr/>
          </p:nvGrpSpPr>
          <p:grpSpPr>
            <a:xfrm>
              <a:off x="1593803" y="1902917"/>
              <a:ext cx="1216063" cy="820076"/>
              <a:chOff x="3976681" y="1902917"/>
              <a:chExt cx="1216063" cy="820076"/>
            </a:xfrm>
          </p:grpSpPr>
          <p:sp>
            <p:nvSpPr>
              <p:cNvPr id="13" name="TextBox 39">
                <a:extLst>
                  <a:ext uri="{FF2B5EF4-FFF2-40B4-BE49-F238E27FC236}">
                    <a16:creationId xmlns:a16="http://schemas.microsoft.com/office/drawing/2014/main" id="{8B0C11E6-21B6-4968-B29E-6FB1F3C526CF}"/>
                  </a:ext>
                </a:extLst>
              </p:cNvPr>
              <p:cNvSpPr txBox="1"/>
              <p:nvPr/>
            </p:nvSpPr>
            <p:spPr>
              <a:xfrm>
                <a:off x="4026080" y="1902917"/>
                <a:ext cx="1117265" cy="461665"/>
              </a:xfrm>
              <a:prstGeom prst="rect">
                <a:avLst/>
              </a:prstGeom>
              <a:noFill/>
            </p:spPr>
            <p:txBody>
              <a:bodyPr wrap="square" lIns="0" tIns="0" rIns="0" bIns="0" rtlCol="1">
                <a:spAutoFit/>
              </a:bodyPr>
              <a:lstStyle/>
              <a:p>
                <a:pPr marL="0" marR="0" lvl="0" indent="0" algn="ctr" defTabSz="930493" eaLnBrk="1" fontAlgn="auto" latinLnBrk="0" hangingPunct="1">
                  <a:lnSpc>
                    <a:spcPct val="100000"/>
                  </a:lnSpc>
                  <a:spcBef>
                    <a:spcPts val="0"/>
                  </a:spcBef>
                  <a:spcAft>
                    <a:spcPts val="0"/>
                  </a:spcAft>
                  <a:buClrTx/>
                  <a:buSzTx/>
                  <a:buFontTx/>
                  <a:buNone/>
                  <a:tabLst/>
                  <a:defRPr/>
                </a:pPr>
                <a:r>
                  <a:rPr kumimoji="0" lang="en-US" sz="3000" b="0" i="0" u="none" strike="noStrike" kern="0" cap="none" spc="0" normalizeH="0" baseline="0" noProof="0" dirty="0">
                    <a:ln>
                      <a:noFill/>
                    </a:ln>
                    <a:solidFill>
                      <a:srgbClr val="FFFFFF"/>
                    </a:solidFill>
                    <a:effectLst/>
                    <a:uLnTx/>
                    <a:uFillTx/>
                    <a:latin typeface="Arial"/>
                    <a:ea typeface="微软雅黑"/>
                    <a:cs typeface="+mn-ea"/>
                    <a:sym typeface="+mn-lt"/>
                  </a:rPr>
                  <a:t>42%</a:t>
                </a:r>
                <a:endParaRPr kumimoji="0" lang="ar-SA" sz="3000" b="0" i="0" u="none" strike="noStrike" kern="0" cap="none" spc="0" normalizeH="0" baseline="0" noProof="0" dirty="0">
                  <a:ln>
                    <a:noFill/>
                  </a:ln>
                  <a:solidFill>
                    <a:srgbClr val="FFFFFF"/>
                  </a:solidFill>
                  <a:effectLst/>
                  <a:uLnTx/>
                  <a:uFillTx/>
                  <a:latin typeface="Arial"/>
                  <a:ea typeface="微软雅黑"/>
                  <a:cs typeface="+mn-ea"/>
                  <a:sym typeface="+mn-lt"/>
                </a:endParaRPr>
              </a:p>
            </p:txBody>
          </p:sp>
          <p:sp>
            <p:nvSpPr>
              <p:cNvPr id="14" name="TextBox 40">
                <a:extLst>
                  <a:ext uri="{FF2B5EF4-FFF2-40B4-BE49-F238E27FC236}">
                    <a16:creationId xmlns:a16="http://schemas.microsoft.com/office/drawing/2014/main" id="{5F630293-6643-4B49-9A59-55A151A7022B}"/>
                  </a:ext>
                </a:extLst>
              </p:cNvPr>
              <p:cNvSpPr txBox="1"/>
              <p:nvPr/>
            </p:nvSpPr>
            <p:spPr>
              <a:xfrm>
                <a:off x="3976681" y="2428874"/>
                <a:ext cx="1216063" cy="294119"/>
              </a:xfrm>
              <a:prstGeom prst="rect">
                <a:avLst/>
              </a:prstGeom>
              <a:noFill/>
            </p:spPr>
            <p:txBody>
              <a:bodyPr wrap="square" lIns="0" tIns="0" rIns="0" bIns="0" rtlCol="1">
                <a:spAutoFit/>
              </a:bodyPr>
              <a:lstStyle/>
              <a:p>
                <a:pPr marL="0" marR="0" lvl="0" indent="0" algn="ctr" defTabSz="930493" eaLnBrk="1" fontAlgn="auto" latinLnBrk="0" hangingPunct="1">
                  <a:lnSpc>
                    <a:spcPts val="1200"/>
                  </a:lnSpc>
                  <a:spcBef>
                    <a:spcPts val="0"/>
                  </a:spcBef>
                  <a:spcAft>
                    <a:spcPts val="600"/>
                  </a:spcAft>
                  <a:buClrTx/>
                  <a:buSzTx/>
                  <a:buFontTx/>
                  <a:buNone/>
                  <a:tabLst/>
                  <a:defRPr/>
                </a:pPr>
                <a:r>
                  <a:rPr kumimoji="0" lang="zh-CN" altLang="en-US" sz="850" b="0" i="0" u="none" strike="noStrike" kern="0" cap="none" spc="0" normalizeH="0" baseline="0" noProof="0" dirty="0">
                    <a:ln>
                      <a:noFill/>
                    </a:ln>
                    <a:solidFill>
                      <a:srgbClr val="FFFFFF"/>
                    </a:solidFill>
                    <a:effectLst/>
                    <a:uLnTx/>
                    <a:uFillTx/>
                    <a:latin typeface="Arial"/>
                    <a:ea typeface="微软雅黑"/>
                    <a:cs typeface="+mn-ea"/>
                    <a:sym typeface="+mn-lt"/>
                  </a:rPr>
                  <a:t>在此添加内容在此添加内容在此添加内容</a:t>
                </a:r>
                <a:endParaRPr kumimoji="0" lang="en-US" sz="850" b="0" i="0" u="none" strike="noStrike" kern="0" cap="none" spc="0" normalizeH="0" baseline="0" noProof="0" dirty="0">
                  <a:ln>
                    <a:noFill/>
                  </a:ln>
                  <a:solidFill>
                    <a:srgbClr val="FFFFFF"/>
                  </a:solidFill>
                  <a:effectLst/>
                  <a:uLnTx/>
                  <a:uFillTx/>
                  <a:latin typeface="Arial"/>
                  <a:ea typeface="微软雅黑"/>
                  <a:cs typeface="+mn-ea"/>
                  <a:sym typeface="+mn-lt"/>
                </a:endParaRPr>
              </a:p>
            </p:txBody>
          </p:sp>
        </p:grpSp>
        <p:grpSp>
          <p:nvGrpSpPr>
            <p:cNvPr id="7" name="Group 33">
              <a:extLst>
                <a:ext uri="{FF2B5EF4-FFF2-40B4-BE49-F238E27FC236}">
                  <a16:creationId xmlns:a16="http://schemas.microsoft.com/office/drawing/2014/main" id="{AA5CB3F7-D153-4C26-898C-4E5B6F8D49D2}"/>
                </a:ext>
              </a:extLst>
            </p:cNvPr>
            <p:cNvGrpSpPr/>
            <p:nvPr/>
          </p:nvGrpSpPr>
          <p:grpSpPr>
            <a:xfrm>
              <a:off x="2383319" y="3322147"/>
              <a:ext cx="1216063" cy="666188"/>
              <a:chOff x="3976681" y="1902917"/>
              <a:chExt cx="1216063" cy="666188"/>
            </a:xfrm>
          </p:grpSpPr>
          <p:sp>
            <p:nvSpPr>
              <p:cNvPr id="11" name="TextBox 37">
                <a:extLst>
                  <a:ext uri="{FF2B5EF4-FFF2-40B4-BE49-F238E27FC236}">
                    <a16:creationId xmlns:a16="http://schemas.microsoft.com/office/drawing/2014/main" id="{B2D242CC-E61F-4177-AD90-3CBDE8CF5268}"/>
                  </a:ext>
                </a:extLst>
              </p:cNvPr>
              <p:cNvSpPr txBox="1"/>
              <p:nvPr/>
            </p:nvSpPr>
            <p:spPr>
              <a:xfrm>
                <a:off x="4026080" y="1902917"/>
                <a:ext cx="1117265" cy="461665"/>
              </a:xfrm>
              <a:prstGeom prst="rect">
                <a:avLst/>
              </a:prstGeom>
              <a:noFill/>
            </p:spPr>
            <p:txBody>
              <a:bodyPr wrap="square" lIns="0" tIns="0" rIns="0" bIns="0" rtlCol="1">
                <a:spAutoFit/>
              </a:bodyPr>
              <a:lstStyle/>
              <a:p>
                <a:pPr marL="0" marR="0" lvl="0" indent="0" algn="ctr" defTabSz="930493" eaLnBrk="1" fontAlgn="auto" latinLnBrk="0" hangingPunct="1">
                  <a:lnSpc>
                    <a:spcPct val="100000"/>
                  </a:lnSpc>
                  <a:spcBef>
                    <a:spcPts val="0"/>
                  </a:spcBef>
                  <a:spcAft>
                    <a:spcPts val="0"/>
                  </a:spcAft>
                  <a:buClrTx/>
                  <a:buSzTx/>
                  <a:buFontTx/>
                  <a:buNone/>
                  <a:tabLst/>
                  <a:defRPr/>
                </a:pPr>
                <a:r>
                  <a:rPr kumimoji="0" lang="en-US" sz="3000" b="0" i="0" u="none" strike="noStrike" kern="0" cap="none" spc="0" normalizeH="0" baseline="0" noProof="0" dirty="0">
                    <a:ln>
                      <a:noFill/>
                    </a:ln>
                    <a:solidFill>
                      <a:srgbClr val="FFFFFF"/>
                    </a:solidFill>
                    <a:effectLst/>
                    <a:uLnTx/>
                    <a:uFillTx/>
                    <a:latin typeface="Arial"/>
                    <a:ea typeface="微软雅黑"/>
                    <a:cs typeface="+mn-ea"/>
                    <a:sym typeface="+mn-lt"/>
                  </a:rPr>
                  <a:t>24%</a:t>
                </a:r>
                <a:endParaRPr kumimoji="0" lang="ar-SA" sz="3000" b="0" i="0" u="none" strike="noStrike" kern="0" cap="none" spc="0" normalizeH="0" baseline="0" noProof="0" dirty="0">
                  <a:ln>
                    <a:noFill/>
                  </a:ln>
                  <a:solidFill>
                    <a:srgbClr val="FFFFFF"/>
                  </a:solidFill>
                  <a:effectLst/>
                  <a:uLnTx/>
                  <a:uFillTx/>
                  <a:latin typeface="Arial"/>
                  <a:ea typeface="微软雅黑"/>
                  <a:cs typeface="+mn-ea"/>
                  <a:sym typeface="+mn-lt"/>
                </a:endParaRPr>
              </a:p>
            </p:txBody>
          </p:sp>
          <p:sp>
            <p:nvSpPr>
              <p:cNvPr id="12" name="TextBox 38">
                <a:extLst>
                  <a:ext uri="{FF2B5EF4-FFF2-40B4-BE49-F238E27FC236}">
                    <a16:creationId xmlns:a16="http://schemas.microsoft.com/office/drawing/2014/main" id="{79B3191B-550C-4573-AA52-C6F15D72CF73}"/>
                  </a:ext>
                </a:extLst>
              </p:cNvPr>
              <p:cNvSpPr txBox="1"/>
              <p:nvPr/>
            </p:nvSpPr>
            <p:spPr>
              <a:xfrm>
                <a:off x="3976681" y="2428874"/>
                <a:ext cx="1216063" cy="140231"/>
              </a:xfrm>
              <a:prstGeom prst="rect">
                <a:avLst/>
              </a:prstGeom>
              <a:noFill/>
            </p:spPr>
            <p:txBody>
              <a:bodyPr wrap="square" lIns="0" tIns="0" rIns="0" bIns="0" rtlCol="1">
                <a:spAutoFit/>
              </a:bodyPr>
              <a:lstStyle/>
              <a:p>
                <a:pPr marL="0" marR="0" lvl="0" indent="0" algn="ctr" defTabSz="930493" eaLnBrk="1" fontAlgn="auto" latinLnBrk="0" hangingPunct="1">
                  <a:lnSpc>
                    <a:spcPts val="1200"/>
                  </a:lnSpc>
                  <a:spcBef>
                    <a:spcPts val="0"/>
                  </a:spcBef>
                  <a:spcAft>
                    <a:spcPts val="600"/>
                  </a:spcAft>
                  <a:buClrTx/>
                  <a:buSzTx/>
                  <a:buFontTx/>
                  <a:buNone/>
                  <a:tabLst/>
                  <a:defRPr/>
                </a:pPr>
                <a:endParaRPr kumimoji="0" lang="en-US" sz="850" b="0" i="0" u="none" strike="noStrike" kern="0" cap="none" spc="0" normalizeH="0" baseline="0" noProof="0" dirty="0">
                  <a:ln>
                    <a:noFill/>
                  </a:ln>
                  <a:solidFill>
                    <a:srgbClr val="FFFFFF"/>
                  </a:solidFill>
                  <a:effectLst/>
                  <a:uLnTx/>
                  <a:uFillTx/>
                  <a:latin typeface="Arial"/>
                  <a:ea typeface="微软雅黑"/>
                  <a:cs typeface="+mn-ea"/>
                  <a:sym typeface="+mn-lt"/>
                </a:endParaRPr>
              </a:p>
            </p:txBody>
          </p:sp>
        </p:grpSp>
        <p:grpSp>
          <p:nvGrpSpPr>
            <p:cNvPr id="8" name="Group 34">
              <a:extLst>
                <a:ext uri="{FF2B5EF4-FFF2-40B4-BE49-F238E27FC236}">
                  <a16:creationId xmlns:a16="http://schemas.microsoft.com/office/drawing/2014/main" id="{FEFB251E-F80E-4429-BC2E-62669E75E848}"/>
                </a:ext>
              </a:extLst>
            </p:cNvPr>
            <p:cNvGrpSpPr/>
            <p:nvPr/>
          </p:nvGrpSpPr>
          <p:grpSpPr>
            <a:xfrm>
              <a:off x="798458" y="3322147"/>
              <a:ext cx="1216063" cy="833734"/>
              <a:chOff x="3976681" y="1902917"/>
              <a:chExt cx="1216063" cy="833734"/>
            </a:xfrm>
          </p:grpSpPr>
          <p:sp>
            <p:nvSpPr>
              <p:cNvPr id="9" name="TextBox 35">
                <a:extLst>
                  <a:ext uri="{FF2B5EF4-FFF2-40B4-BE49-F238E27FC236}">
                    <a16:creationId xmlns:a16="http://schemas.microsoft.com/office/drawing/2014/main" id="{B027573C-6220-4A40-BDB2-6B84480DD427}"/>
                  </a:ext>
                </a:extLst>
              </p:cNvPr>
              <p:cNvSpPr txBox="1"/>
              <p:nvPr/>
            </p:nvSpPr>
            <p:spPr>
              <a:xfrm>
                <a:off x="4026080" y="1902917"/>
                <a:ext cx="1117265" cy="461665"/>
              </a:xfrm>
              <a:prstGeom prst="rect">
                <a:avLst/>
              </a:prstGeom>
              <a:noFill/>
            </p:spPr>
            <p:txBody>
              <a:bodyPr wrap="square" lIns="0" tIns="0" rIns="0" bIns="0" rtlCol="1">
                <a:spAutoFit/>
              </a:bodyPr>
              <a:lstStyle/>
              <a:p>
                <a:pPr marL="0" marR="0" lvl="0" indent="0" algn="ctr" defTabSz="930493" eaLnBrk="1" fontAlgn="auto" latinLnBrk="0" hangingPunct="1">
                  <a:lnSpc>
                    <a:spcPct val="100000"/>
                  </a:lnSpc>
                  <a:spcBef>
                    <a:spcPts val="0"/>
                  </a:spcBef>
                  <a:spcAft>
                    <a:spcPts val="0"/>
                  </a:spcAft>
                  <a:buClrTx/>
                  <a:buSzTx/>
                  <a:buFontTx/>
                  <a:buNone/>
                  <a:tabLst/>
                  <a:defRPr/>
                </a:pPr>
                <a:r>
                  <a:rPr kumimoji="0" lang="en-US" sz="3000" b="0" i="0" u="none" strike="noStrike" kern="0" cap="none" spc="0" normalizeH="0" baseline="0" noProof="0" dirty="0">
                    <a:ln>
                      <a:noFill/>
                    </a:ln>
                    <a:solidFill>
                      <a:srgbClr val="FFFFFF"/>
                    </a:solidFill>
                    <a:effectLst/>
                    <a:uLnTx/>
                    <a:uFillTx/>
                    <a:latin typeface="Arial"/>
                    <a:ea typeface="微软雅黑"/>
                    <a:cs typeface="+mn-ea"/>
                    <a:sym typeface="+mn-lt"/>
                  </a:rPr>
                  <a:t>35%</a:t>
                </a:r>
                <a:endParaRPr kumimoji="0" lang="ar-SA" sz="3000" b="0" i="0" u="none" strike="noStrike" kern="0" cap="none" spc="0" normalizeH="0" baseline="0" noProof="0" dirty="0">
                  <a:ln>
                    <a:noFill/>
                  </a:ln>
                  <a:solidFill>
                    <a:srgbClr val="FFFFFF"/>
                  </a:solidFill>
                  <a:effectLst/>
                  <a:uLnTx/>
                  <a:uFillTx/>
                  <a:latin typeface="Arial"/>
                  <a:ea typeface="微软雅黑"/>
                  <a:cs typeface="+mn-ea"/>
                  <a:sym typeface="+mn-lt"/>
                </a:endParaRPr>
              </a:p>
            </p:txBody>
          </p:sp>
          <p:sp>
            <p:nvSpPr>
              <p:cNvPr id="10" name="TextBox 36">
                <a:extLst>
                  <a:ext uri="{FF2B5EF4-FFF2-40B4-BE49-F238E27FC236}">
                    <a16:creationId xmlns:a16="http://schemas.microsoft.com/office/drawing/2014/main" id="{FE748AF0-4198-4941-BD7B-D2E0ACAFD273}"/>
                  </a:ext>
                </a:extLst>
              </p:cNvPr>
              <p:cNvSpPr txBox="1"/>
              <p:nvPr/>
            </p:nvSpPr>
            <p:spPr>
              <a:xfrm>
                <a:off x="3976681" y="2428874"/>
                <a:ext cx="1216063" cy="307777"/>
              </a:xfrm>
              <a:prstGeom prst="rect">
                <a:avLst/>
              </a:prstGeom>
              <a:noFill/>
            </p:spPr>
            <p:txBody>
              <a:bodyPr wrap="square" lIns="0" tIns="0" rIns="0" bIns="0" rtlCol="1">
                <a:spAutoFit/>
              </a:bodyPr>
              <a:lstStyle/>
              <a:p>
                <a:pPr marL="0" marR="0" lvl="0" indent="0" algn="ctr" defTabSz="930493" eaLnBrk="1" fontAlgn="auto" latinLnBrk="0" hangingPunct="1">
                  <a:lnSpc>
                    <a:spcPts val="1200"/>
                  </a:lnSpc>
                  <a:spcBef>
                    <a:spcPts val="0"/>
                  </a:spcBef>
                  <a:spcAft>
                    <a:spcPts val="600"/>
                  </a:spcAft>
                  <a:buClrTx/>
                  <a:buSzTx/>
                  <a:buFontTx/>
                  <a:buNone/>
                  <a:tabLst/>
                  <a:defRPr/>
                </a:pPr>
                <a:r>
                  <a:rPr kumimoji="0" lang="zh-CN" altLang="en-US" sz="850" b="0" i="0" u="none" strike="noStrike" kern="0" cap="none" spc="0" normalizeH="0" baseline="0" noProof="0" dirty="0">
                    <a:ln>
                      <a:noFill/>
                    </a:ln>
                    <a:solidFill>
                      <a:srgbClr val="FFFFFF"/>
                    </a:solidFill>
                    <a:effectLst/>
                    <a:uLnTx/>
                    <a:uFillTx/>
                    <a:latin typeface="Arial"/>
                    <a:ea typeface="微软雅黑"/>
                    <a:cs typeface="+mn-ea"/>
                    <a:sym typeface="+mn-lt"/>
                  </a:rPr>
                  <a:t>在此添加内容在此添加内容</a:t>
                </a:r>
                <a:endParaRPr kumimoji="0" lang="en-US" sz="850" b="0" i="0" u="none" strike="noStrike" kern="0" cap="none" spc="0" normalizeH="0" baseline="0" noProof="0" dirty="0">
                  <a:ln>
                    <a:noFill/>
                  </a:ln>
                  <a:solidFill>
                    <a:srgbClr val="FFFFFF"/>
                  </a:solidFill>
                  <a:effectLst/>
                  <a:uLnTx/>
                  <a:uFillTx/>
                  <a:latin typeface="Arial"/>
                  <a:ea typeface="微软雅黑"/>
                  <a:cs typeface="+mn-ea"/>
                  <a:sym typeface="+mn-lt"/>
                </a:endParaRPr>
              </a:p>
            </p:txBody>
          </p:sp>
        </p:grpSp>
      </p:grpSp>
      <p:sp>
        <p:nvSpPr>
          <p:cNvPr id="15" name="TextBox 40">
            <a:extLst>
              <a:ext uri="{FF2B5EF4-FFF2-40B4-BE49-F238E27FC236}">
                <a16:creationId xmlns:a16="http://schemas.microsoft.com/office/drawing/2014/main" id="{11A15442-BF36-418F-AEF7-3D36234F8E14}"/>
              </a:ext>
            </a:extLst>
          </p:cNvPr>
          <p:cNvSpPr txBox="1"/>
          <p:nvPr/>
        </p:nvSpPr>
        <p:spPr>
          <a:xfrm>
            <a:off x="4608891" y="3625629"/>
            <a:ext cx="1216063" cy="294119"/>
          </a:xfrm>
          <a:prstGeom prst="rect">
            <a:avLst/>
          </a:prstGeom>
          <a:noFill/>
        </p:spPr>
        <p:txBody>
          <a:bodyPr wrap="square" lIns="0" tIns="0" rIns="0" bIns="0" rtlCol="1">
            <a:spAutoFit/>
          </a:bodyPr>
          <a:lstStyle/>
          <a:p>
            <a:pPr marL="0" marR="0" lvl="0" indent="0" algn="ctr" defTabSz="930493" eaLnBrk="1" fontAlgn="auto" latinLnBrk="0" hangingPunct="1">
              <a:lnSpc>
                <a:spcPts val="1200"/>
              </a:lnSpc>
              <a:spcBef>
                <a:spcPts val="0"/>
              </a:spcBef>
              <a:spcAft>
                <a:spcPts val="600"/>
              </a:spcAft>
              <a:buClrTx/>
              <a:buSzTx/>
              <a:buFontTx/>
              <a:buNone/>
              <a:tabLst/>
              <a:defRPr/>
            </a:pPr>
            <a:r>
              <a:rPr kumimoji="0" lang="zh-CN" altLang="en-US" sz="850" b="0" i="0" u="none" strike="noStrike" kern="0" cap="none" spc="0" normalizeH="0" baseline="0" noProof="0" dirty="0">
                <a:ln>
                  <a:noFill/>
                </a:ln>
                <a:solidFill>
                  <a:srgbClr val="FFFFFF"/>
                </a:solidFill>
                <a:effectLst/>
                <a:uLnTx/>
                <a:uFillTx/>
                <a:latin typeface="Arial"/>
                <a:ea typeface="微软雅黑"/>
                <a:cs typeface="+mn-ea"/>
                <a:sym typeface="+mn-lt"/>
              </a:rPr>
              <a:t>在此添加内容在此添加内容在此添加内容</a:t>
            </a:r>
            <a:endParaRPr kumimoji="0" lang="en-US" sz="850" b="0" i="0" u="none" strike="noStrike" kern="0" cap="none" spc="0" normalizeH="0" baseline="0" noProof="0" dirty="0">
              <a:ln>
                <a:noFill/>
              </a:ln>
              <a:solidFill>
                <a:srgbClr val="FFFFFF"/>
              </a:solidFill>
              <a:effectLst/>
              <a:uLnTx/>
              <a:uFillTx/>
              <a:latin typeface="Arial"/>
              <a:ea typeface="微软雅黑"/>
              <a:cs typeface="+mn-ea"/>
              <a:sym typeface="+mn-lt"/>
            </a:endParaRPr>
          </a:p>
        </p:txBody>
      </p:sp>
      <p:sp>
        <p:nvSpPr>
          <p:cNvPr id="16" name="文本框 15">
            <a:extLst>
              <a:ext uri="{FF2B5EF4-FFF2-40B4-BE49-F238E27FC236}">
                <a16:creationId xmlns:a16="http://schemas.microsoft.com/office/drawing/2014/main" id="{B30B7C23-5268-45CD-B86B-D3395DBC1312}"/>
              </a:ext>
            </a:extLst>
          </p:cNvPr>
          <p:cNvSpPr txBox="1"/>
          <p:nvPr/>
        </p:nvSpPr>
        <p:spPr>
          <a:xfrm>
            <a:off x="244223" y="144899"/>
            <a:ext cx="486030" cy="400110"/>
          </a:xfrm>
          <a:prstGeom prst="rect">
            <a:avLst/>
          </a:prstGeom>
          <a:noFill/>
        </p:spPr>
        <p:txBody>
          <a:bodyPr wrap="none" rtlCol="0">
            <a:spAutoFit/>
          </a:bodyPr>
          <a:lstStyle/>
          <a:p>
            <a:r>
              <a:rPr lang="en-US" altLang="zh-CN" sz="2000" dirty="0">
                <a:latin typeface="微软雅黑" panose="020B0503020204020204" pitchFamily="34" charset="-122"/>
                <a:ea typeface="微软雅黑" panose="020B0503020204020204" pitchFamily="34" charset="-122"/>
              </a:rPr>
              <a:t>02</a:t>
            </a:r>
            <a:endParaRPr lang="zh-CN" altLang="en-US" sz="2000" dirty="0">
              <a:latin typeface="微软雅黑" panose="020B0503020204020204" pitchFamily="34" charset="-122"/>
              <a:ea typeface="微软雅黑" panose="020B0503020204020204" pitchFamily="34" charset="-122"/>
            </a:endParaRPr>
          </a:p>
        </p:txBody>
      </p:sp>
      <p:sp>
        <p:nvSpPr>
          <p:cNvPr id="17" name="文本框 16">
            <a:extLst>
              <a:ext uri="{FF2B5EF4-FFF2-40B4-BE49-F238E27FC236}">
                <a16:creationId xmlns:a16="http://schemas.microsoft.com/office/drawing/2014/main" id="{49847099-8C0D-47A4-9B19-0572EAB68034}"/>
              </a:ext>
            </a:extLst>
          </p:cNvPr>
          <p:cNvSpPr txBox="1"/>
          <p:nvPr/>
        </p:nvSpPr>
        <p:spPr>
          <a:xfrm>
            <a:off x="859727" y="144899"/>
            <a:ext cx="1210588" cy="400110"/>
          </a:xfrm>
          <a:prstGeom prst="rect">
            <a:avLst/>
          </a:prstGeom>
          <a:noFill/>
        </p:spPr>
        <p:txBody>
          <a:bodyPr wrap="none" rtlCol="0">
            <a:spAutoFit/>
          </a:bodyPr>
          <a:lstStyle/>
          <a:p>
            <a:r>
              <a:rPr lang="zh-CN" altLang="en-US" sz="2000" dirty="0">
                <a:latin typeface="微软雅黑" panose="020B0503020204020204" pitchFamily="34" charset="-122"/>
                <a:ea typeface="微软雅黑" panose="020B0503020204020204" pitchFamily="34" charset="-122"/>
              </a:rPr>
              <a:t>设计理念</a:t>
            </a:r>
          </a:p>
        </p:txBody>
      </p:sp>
      <p:sp>
        <p:nvSpPr>
          <p:cNvPr id="18" name="TextBox 21">
            <a:extLst>
              <a:ext uri="{FF2B5EF4-FFF2-40B4-BE49-F238E27FC236}">
                <a16:creationId xmlns:a16="http://schemas.microsoft.com/office/drawing/2014/main" id="{011F4003-E6C5-46CD-9F31-CE58AB58D593}"/>
              </a:ext>
            </a:extLst>
          </p:cNvPr>
          <p:cNvSpPr txBox="1"/>
          <p:nvPr/>
        </p:nvSpPr>
        <p:spPr>
          <a:xfrm>
            <a:off x="1465021" y="545009"/>
            <a:ext cx="5886731" cy="396830"/>
          </a:xfrm>
          <a:prstGeom prst="rect">
            <a:avLst/>
          </a:prstGeom>
          <a:noFill/>
        </p:spPr>
        <p:txBody>
          <a:bodyPr wrap="square" lIns="91431" tIns="45715" rIns="91431" bIns="45715" rtlCol="0">
            <a:spAutoFit/>
          </a:bodyPr>
          <a:lstStyle/>
          <a:p>
            <a:pPr>
              <a:lnSpc>
                <a:spcPct val="130000"/>
              </a:lnSpc>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您的内容打在这里，或者通过复制您的文本后，在此框中选择粘贴，并选择只保留文字。您的内容打在这里，或者通过复制您的文本后，在此框中选择粘贴，并选择只保留文字。</a:t>
            </a:r>
          </a:p>
        </p:txBody>
      </p:sp>
      <p:sp>
        <p:nvSpPr>
          <p:cNvPr id="19" name="TextBox 24">
            <a:extLst>
              <a:ext uri="{FF2B5EF4-FFF2-40B4-BE49-F238E27FC236}">
                <a16:creationId xmlns:a16="http://schemas.microsoft.com/office/drawing/2014/main" id="{0DDD49F8-E49E-415A-A9BD-9548293A379E}"/>
              </a:ext>
            </a:extLst>
          </p:cNvPr>
          <p:cNvSpPr txBox="1"/>
          <p:nvPr/>
        </p:nvSpPr>
        <p:spPr>
          <a:xfrm>
            <a:off x="6303593" y="3437427"/>
            <a:ext cx="2389187" cy="346239"/>
          </a:xfrm>
          <a:prstGeom prst="rect">
            <a:avLst/>
          </a:prstGeom>
          <a:noFill/>
        </p:spPr>
        <p:txBody>
          <a:bodyPr lIns="68568" tIns="34285" rIns="68568" bIns="34285">
            <a:spAutoFit/>
          </a:bodyPr>
          <a:lstStyle/>
          <a:p>
            <a:pPr>
              <a:lnSpc>
                <a:spcPct val="150000"/>
              </a:lnSpc>
              <a:defRPr/>
            </a:pPr>
            <a:r>
              <a:rPr lang="zh-CN" altLang="en-US" sz="1200" b="1" dirty="0">
                <a:solidFill>
                  <a:schemeClr val="bg1">
                    <a:lumMod val="50000"/>
                  </a:schemeClr>
                </a:solidFill>
                <a:latin typeface="微软雅黑" pitchFamily="34" charset="-122"/>
                <a:ea typeface="微软雅黑" pitchFamily="34" charset="-122"/>
                <a:cs typeface="华文黑体" pitchFamily="2" charset="-122"/>
              </a:rPr>
              <a:t>点击此处添加标题</a:t>
            </a:r>
          </a:p>
        </p:txBody>
      </p:sp>
      <p:sp>
        <p:nvSpPr>
          <p:cNvPr id="20" name="TextBox 25">
            <a:extLst>
              <a:ext uri="{FF2B5EF4-FFF2-40B4-BE49-F238E27FC236}">
                <a16:creationId xmlns:a16="http://schemas.microsoft.com/office/drawing/2014/main" id="{6532F289-8CE5-4672-80A4-9C8CE0A91095}"/>
              </a:ext>
            </a:extLst>
          </p:cNvPr>
          <p:cNvSpPr txBox="1"/>
          <p:nvPr/>
        </p:nvSpPr>
        <p:spPr>
          <a:xfrm>
            <a:off x="6259097" y="3773294"/>
            <a:ext cx="1805754" cy="549371"/>
          </a:xfrm>
          <a:prstGeom prst="rect">
            <a:avLst/>
          </a:prstGeom>
          <a:noFill/>
        </p:spPr>
        <p:txBody>
          <a:bodyPr wrap="square" lIns="68568" tIns="34285" rIns="68568" bIns="34285">
            <a:spAutoFit/>
          </a:bodyPr>
          <a:lstStyle/>
          <a:p>
            <a:pPr>
              <a:lnSpc>
                <a:spcPct val="130000"/>
              </a:lnSpc>
              <a:defRPr/>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a:t>
            </a:r>
          </a:p>
        </p:txBody>
      </p:sp>
      <p:sp>
        <p:nvSpPr>
          <p:cNvPr id="21" name="TextBox 24">
            <a:extLst>
              <a:ext uri="{FF2B5EF4-FFF2-40B4-BE49-F238E27FC236}">
                <a16:creationId xmlns:a16="http://schemas.microsoft.com/office/drawing/2014/main" id="{0641DF61-0393-4E92-96B9-3723097876DB}"/>
              </a:ext>
            </a:extLst>
          </p:cNvPr>
          <p:cNvSpPr txBox="1"/>
          <p:nvPr/>
        </p:nvSpPr>
        <p:spPr>
          <a:xfrm>
            <a:off x="6303593" y="1579080"/>
            <a:ext cx="2389187" cy="346239"/>
          </a:xfrm>
          <a:prstGeom prst="rect">
            <a:avLst/>
          </a:prstGeom>
          <a:noFill/>
        </p:spPr>
        <p:txBody>
          <a:bodyPr lIns="68568" tIns="34285" rIns="68568" bIns="34285">
            <a:spAutoFit/>
          </a:bodyPr>
          <a:lstStyle/>
          <a:p>
            <a:pPr>
              <a:lnSpc>
                <a:spcPct val="150000"/>
              </a:lnSpc>
              <a:defRPr/>
            </a:pPr>
            <a:r>
              <a:rPr lang="zh-CN" altLang="en-US" sz="1200" b="1" dirty="0">
                <a:solidFill>
                  <a:schemeClr val="bg1">
                    <a:lumMod val="50000"/>
                  </a:schemeClr>
                </a:solidFill>
                <a:latin typeface="微软雅黑" pitchFamily="34" charset="-122"/>
                <a:ea typeface="微软雅黑" pitchFamily="34" charset="-122"/>
                <a:cs typeface="华文黑体" pitchFamily="2" charset="-122"/>
              </a:rPr>
              <a:t>点击此处添加标题</a:t>
            </a:r>
          </a:p>
        </p:txBody>
      </p:sp>
      <p:sp>
        <p:nvSpPr>
          <p:cNvPr id="22" name="TextBox 25">
            <a:extLst>
              <a:ext uri="{FF2B5EF4-FFF2-40B4-BE49-F238E27FC236}">
                <a16:creationId xmlns:a16="http://schemas.microsoft.com/office/drawing/2014/main" id="{7D61EB2A-E385-4EB0-B2B1-7DE81C1B778E}"/>
              </a:ext>
            </a:extLst>
          </p:cNvPr>
          <p:cNvSpPr txBox="1"/>
          <p:nvPr/>
        </p:nvSpPr>
        <p:spPr>
          <a:xfrm>
            <a:off x="6259097" y="1914947"/>
            <a:ext cx="1805754" cy="549371"/>
          </a:xfrm>
          <a:prstGeom prst="rect">
            <a:avLst/>
          </a:prstGeom>
          <a:noFill/>
        </p:spPr>
        <p:txBody>
          <a:bodyPr wrap="square" lIns="68568" tIns="34285" rIns="68568" bIns="34285">
            <a:spAutoFit/>
          </a:bodyPr>
          <a:lstStyle/>
          <a:p>
            <a:pPr>
              <a:lnSpc>
                <a:spcPct val="130000"/>
              </a:lnSpc>
              <a:defRPr/>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a:t>
            </a:r>
          </a:p>
        </p:txBody>
      </p:sp>
      <p:sp>
        <p:nvSpPr>
          <p:cNvPr id="25" name="TextBox 24">
            <a:extLst>
              <a:ext uri="{FF2B5EF4-FFF2-40B4-BE49-F238E27FC236}">
                <a16:creationId xmlns:a16="http://schemas.microsoft.com/office/drawing/2014/main" id="{00E5D617-98AF-433A-A87F-ADD14724D6F6}"/>
              </a:ext>
            </a:extLst>
          </p:cNvPr>
          <p:cNvSpPr txBox="1"/>
          <p:nvPr/>
        </p:nvSpPr>
        <p:spPr>
          <a:xfrm>
            <a:off x="803663" y="1566707"/>
            <a:ext cx="2389187" cy="346239"/>
          </a:xfrm>
          <a:prstGeom prst="rect">
            <a:avLst/>
          </a:prstGeom>
          <a:noFill/>
        </p:spPr>
        <p:txBody>
          <a:bodyPr lIns="68568" tIns="34285" rIns="68568" bIns="34285">
            <a:spAutoFit/>
          </a:bodyPr>
          <a:lstStyle/>
          <a:p>
            <a:pPr>
              <a:lnSpc>
                <a:spcPct val="150000"/>
              </a:lnSpc>
              <a:defRPr/>
            </a:pPr>
            <a:r>
              <a:rPr lang="zh-CN" altLang="en-US" sz="1200" b="1" dirty="0">
                <a:solidFill>
                  <a:schemeClr val="bg1">
                    <a:lumMod val="50000"/>
                  </a:schemeClr>
                </a:solidFill>
                <a:latin typeface="微软雅黑" pitchFamily="34" charset="-122"/>
                <a:ea typeface="微软雅黑" pitchFamily="34" charset="-122"/>
                <a:cs typeface="华文黑体" pitchFamily="2" charset="-122"/>
              </a:rPr>
              <a:t>点击此处添加标题</a:t>
            </a:r>
          </a:p>
        </p:txBody>
      </p:sp>
      <p:sp>
        <p:nvSpPr>
          <p:cNvPr id="26" name="TextBox 25">
            <a:extLst>
              <a:ext uri="{FF2B5EF4-FFF2-40B4-BE49-F238E27FC236}">
                <a16:creationId xmlns:a16="http://schemas.microsoft.com/office/drawing/2014/main" id="{FB4ADDAE-7CB5-4955-A3B3-8B86D64FA25A}"/>
              </a:ext>
            </a:extLst>
          </p:cNvPr>
          <p:cNvSpPr txBox="1"/>
          <p:nvPr/>
        </p:nvSpPr>
        <p:spPr>
          <a:xfrm>
            <a:off x="759167" y="1902574"/>
            <a:ext cx="1805754" cy="549371"/>
          </a:xfrm>
          <a:prstGeom prst="rect">
            <a:avLst/>
          </a:prstGeom>
          <a:noFill/>
        </p:spPr>
        <p:txBody>
          <a:bodyPr wrap="square" lIns="68568" tIns="34285" rIns="68568" bIns="34285">
            <a:spAutoFit/>
          </a:bodyPr>
          <a:lstStyle/>
          <a:p>
            <a:pPr>
              <a:lnSpc>
                <a:spcPct val="130000"/>
              </a:lnSpc>
              <a:defRPr/>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a:t>
            </a:r>
          </a:p>
        </p:txBody>
      </p:sp>
      <p:sp>
        <p:nvSpPr>
          <p:cNvPr id="27" name="TextBox 24">
            <a:extLst>
              <a:ext uri="{FF2B5EF4-FFF2-40B4-BE49-F238E27FC236}">
                <a16:creationId xmlns:a16="http://schemas.microsoft.com/office/drawing/2014/main" id="{891D7851-89BB-4AB3-A315-E9FA85EF9D51}"/>
              </a:ext>
            </a:extLst>
          </p:cNvPr>
          <p:cNvSpPr txBox="1"/>
          <p:nvPr/>
        </p:nvSpPr>
        <p:spPr>
          <a:xfrm>
            <a:off x="803663" y="3362205"/>
            <a:ext cx="2389187" cy="346239"/>
          </a:xfrm>
          <a:prstGeom prst="rect">
            <a:avLst/>
          </a:prstGeom>
          <a:noFill/>
        </p:spPr>
        <p:txBody>
          <a:bodyPr lIns="68568" tIns="34285" rIns="68568" bIns="34285">
            <a:spAutoFit/>
          </a:bodyPr>
          <a:lstStyle/>
          <a:p>
            <a:pPr>
              <a:lnSpc>
                <a:spcPct val="150000"/>
              </a:lnSpc>
              <a:defRPr/>
            </a:pPr>
            <a:r>
              <a:rPr lang="zh-CN" altLang="en-US" sz="1200" b="1" dirty="0">
                <a:solidFill>
                  <a:schemeClr val="bg1">
                    <a:lumMod val="50000"/>
                  </a:schemeClr>
                </a:solidFill>
                <a:latin typeface="微软雅黑" pitchFamily="34" charset="-122"/>
                <a:ea typeface="微软雅黑" pitchFamily="34" charset="-122"/>
                <a:cs typeface="华文黑体" pitchFamily="2" charset="-122"/>
              </a:rPr>
              <a:t>点击此处添加标题</a:t>
            </a:r>
          </a:p>
        </p:txBody>
      </p:sp>
      <p:sp>
        <p:nvSpPr>
          <p:cNvPr id="28" name="TextBox 25">
            <a:extLst>
              <a:ext uri="{FF2B5EF4-FFF2-40B4-BE49-F238E27FC236}">
                <a16:creationId xmlns:a16="http://schemas.microsoft.com/office/drawing/2014/main" id="{EB863274-D3B7-4145-83C1-EBC3F849EB23}"/>
              </a:ext>
            </a:extLst>
          </p:cNvPr>
          <p:cNvSpPr txBox="1"/>
          <p:nvPr/>
        </p:nvSpPr>
        <p:spPr>
          <a:xfrm>
            <a:off x="759167" y="3698072"/>
            <a:ext cx="1805754" cy="549371"/>
          </a:xfrm>
          <a:prstGeom prst="rect">
            <a:avLst/>
          </a:prstGeom>
          <a:noFill/>
        </p:spPr>
        <p:txBody>
          <a:bodyPr wrap="square" lIns="68568" tIns="34285" rIns="68568" bIns="34285">
            <a:spAutoFit/>
          </a:bodyPr>
          <a:lstStyle/>
          <a:p>
            <a:pPr>
              <a:lnSpc>
                <a:spcPct val="130000"/>
              </a:lnSpc>
              <a:defRPr/>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a:t>
            </a:r>
          </a:p>
        </p:txBody>
      </p:sp>
    </p:spTree>
    <p:extLst>
      <p:ext uri="{BB962C8B-B14F-4D97-AF65-F5344CB8AC3E}">
        <p14:creationId xmlns:p14="http://schemas.microsoft.com/office/powerpoint/2010/main" val="140019433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6000">
        <p15:prstTrans prst="pageCurlDouble"/>
      </p:transition>
    </mc:Choice>
    <mc:Fallback xmlns="">
      <p:transition spd="slow" advClick="0"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par>
                                <p:cTn id="9" presetID="10" presetClass="entr" presetSubtype="0" fill="hold" grpId="0" nodeType="withEffect">
                                  <p:stCondLst>
                                    <p:cond delay="0"/>
                                  </p:stCondLst>
                                  <p:iterate type="lt">
                                    <p:tmPct val="10000"/>
                                  </p:iterate>
                                  <p:childTnLst>
                                    <p:set>
                                      <p:cBhvr>
                                        <p:cTn id="10" dur="1" fill="hold">
                                          <p:stCondLst>
                                            <p:cond delay="0"/>
                                          </p:stCondLst>
                                        </p:cTn>
                                        <p:tgtEl>
                                          <p:spTgt spid="18"/>
                                        </p:tgtEl>
                                        <p:attrNameLst>
                                          <p:attrName>style.visibility</p:attrName>
                                        </p:attrNameLst>
                                      </p:cBhvr>
                                      <p:to>
                                        <p:strVal val="visible"/>
                                      </p:to>
                                    </p:set>
                                    <p:animEffect transition="in" filter="fade">
                                      <p:cBhvr>
                                        <p:cTn id="11" dur="100"/>
                                        <p:tgtEl>
                                          <p:spTgt spid="18"/>
                                        </p:tgtEl>
                                      </p:cBhvr>
                                    </p:animEffect>
                                  </p:childTnLst>
                                </p:cTn>
                              </p:par>
                            </p:childTnLst>
                          </p:cTn>
                        </p:par>
                        <p:par>
                          <p:cTn id="12" fill="hold">
                            <p:stCondLst>
                              <p:cond delay="870"/>
                            </p:stCondLst>
                            <p:childTnLst>
                              <p:par>
                                <p:cTn id="13" presetID="12" presetClass="entr" presetSubtype="8" fill="hold" grpId="0" nodeType="afterEffect">
                                  <p:stCondLst>
                                    <p:cond delay="0"/>
                                  </p:stCondLst>
                                  <p:childTnLst>
                                    <p:set>
                                      <p:cBhvr>
                                        <p:cTn id="14" dur="1" fill="hold">
                                          <p:stCondLst>
                                            <p:cond delay="0"/>
                                          </p:stCondLst>
                                        </p:cTn>
                                        <p:tgtEl>
                                          <p:spTgt spid="19"/>
                                        </p:tgtEl>
                                        <p:attrNameLst>
                                          <p:attrName>style.visibility</p:attrName>
                                        </p:attrNameLst>
                                      </p:cBhvr>
                                      <p:to>
                                        <p:strVal val="visible"/>
                                      </p:to>
                                    </p:set>
                                    <p:anim calcmode="lin" valueType="num">
                                      <p:cBhvr additive="base">
                                        <p:cTn id="15" dur="500"/>
                                        <p:tgtEl>
                                          <p:spTgt spid="19"/>
                                        </p:tgtEl>
                                        <p:attrNameLst>
                                          <p:attrName>ppt_x</p:attrName>
                                        </p:attrNameLst>
                                      </p:cBhvr>
                                      <p:tavLst>
                                        <p:tav tm="0">
                                          <p:val>
                                            <p:strVal val="#ppt_x-#ppt_w*1.125000"/>
                                          </p:val>
                                        </p:tav>
                                        <p:tav tm="100000">
                                          <p:val>
                                            <p:strVal val="#ppt_x"/>
                                          </p:val>
                                        </p:tav>
                                      </p:tavLst>
                                    </p:anim>
                                    <p:animEffect transition="in" filter="wipe(right)">
                                      <p:cBhvr>
                                        <p:cTn id="16" dur="500"/>
                                        <p:tgtEl>
                                          <p:spTgt spid="19"/>
                                        </p:tgtEl>
                                      </p:cBhvr>
                                    </p:animEffect>
                                  </p:childTnLst>
                                </p:cTn>
                              </p:par>
                              <p:par>
                                <p:cTn id="17" presetID="12" presetClass="entr" presetSubtype="8" fill="hold" grpId="0" nodeType="withEffect">
                                  <p:stCondLst>
                                    <p:cond delay="0"/>
                                  </p:stCondLst>
                                  <p:childTnLst>
                                    <p:set>
                                      <p:cBhvr>
                                        <p:cTn id="18" dur="1" fill="hold">
                                          <p:stCondLst>
                                            <p:cond delay="0"/>
                                          </p:stCondLst>
                                        </p:cTn>
                                        <p:tgtEl>
                                          <p:spTgt spid="20"/>
                                        </p:tgtEl>
                                        <p:attrNameLst>
                                          <p:attrName>style.visibility</p:attrName>
                                        </p:attrNameLst>
                                      </p:cBhvr>
                                      <p:to>
                                        <p:strVal val="visible"/>
                                      </p:to>
                                    </p:set>
                                    <p:anim calcmode="lin" valueType="num">
                                      <p:cBhvr additive="base">
                                        <p:cTn id="19" dur="500"/>
                                        <p:tgtEl>
                                          <p:spTgt spid="20"/>
                                        </p:tgtEl>
                                        <p:attrNameLst>
                                          <p:attrName>ppt_x</p:attrName>
                                        </p:attrNameLst>
                                      </p:cBhvr>
                                      <p:tavLst>
                                        <p:tav tm="0">
                                          <p:val>
                                            <p:strVal val="#ppt_x-#ppt_w*1.125000"/>
                                          </p:val>
                                        </p:tav>
                                        <p:tav tm="100000">
                                          <p:val>
                                            <p:strVal val="#ppt_x"/>
                                          </p:val>
                                        </p:tav>
                                      </p:tavLst>
                                    </p:anim>
                                    <p:animEffect transition="in" filter="wipe(right)">
                                      <p:cBhvr>
                                        <p:cTn id="20" dur="500"/>
                                        <p:tgtEl>
                                          <p:spTgt spid="20"/>
                                        </p:tgtEl>
                                      </p:cBhvr>
                                    </p:animEffect>
                                  </p:childTnLst>
                                </p:cTn>
                              </p:par>
                            </p:childTnLst>
                          </p:cTn>
                        </p:par>
                        <p:par>
                          <p:cTn id="21" fill="hold">
                            <p:stCondLst>
                              <p:cond delay="1370"/>
                            </p:stCondLst>
                            <p:childTnLst>
                              <p:par>
                                <p:cTn id="22" presetID="12" presetClass="entr" presetSubtype="8" fill="hold" grpId="0" nodeType="afterEffect">
                                  <p:stCondLst>
                                    <p:cond delay="0"/>
                                  </p:stCondLst>
                                  <p:childTnLst>
                                    <p:set>
                                      <p:cBhvr>
                                        <p:cTn id="23" dur="1" fill="hold">
                                          <p:stCondLst>
                                            <p:cond delay="0"/>
                                          </p:stCondLst>
                                        </p:cTn>
                                        <p:tgtEl>
                                          <p:spTgt spid="21"/>
                                        </p:tgtEl>
                                        <p:attrNameLst>
                                          <p:attrName>style.visibility</p:attrName>
                                        </p:attrNameLst>
                                      </p:cBhvr>
                                      <p:to>
                                        <p:strVal val="visible"/>
                                      </p:to>
                                    </p:set>
                                    <p:anim calcmode="lin" valueType="num">
                                      <p:cBhvr additive="base">
                                        <p:cTn id="24" dur="500"/>
                                        <p:tgtEl>
                                          <p:spTgt spid="21"/>
                                        </p:tgtEl>
                                        <p:attrNameLst>
                                          <p:attrName>ppt_x</p:attrName>
                                        </p:attrNameLst>
                                      </p:cBhvr>
                                      <p:tavLst>
                                        <p:tav tm="0">
                                          <p:val>
                                            <p:strVal val="#ppt_x-#ppt_w*1.125000"/>
                                          </p:val>
                                        </p:tav>
                                        <p:tav tm="100000">
                                          <p:val>
                                            <p:strVal val="#ppt_x"/>
                                          </p:val>
                                        </p:tav>
                                      </p:tavLst>
                                    </p:anim>
                                    <p:animEffect transition="in" filter="wipe(right)">
                                      <p:cBhvr>
                                        <p:cTn id="25" dur="500"/>
                                        <p:tgtEl>
                                          <p:spTgt spid="21"/>
                                        </p:tgtEl>
                                      </p:cBhvr>
                                    </p:animEffect>
                                  </p:childTnLst>
                                </p:cTn>
                              </p:par>
                              <p:par>
                                <p:cTn id="26" presetID="12" presetClass="entr" presetSubtype="8" fill="hold" grpId="0" nodeType="withEffect">
                                  <p:stCondLst>
                                    <p:cond delay="0"/>
                                  </p:stCondLst>
                                  <p:childTnLst>
                                    <p:set>
                                      <p:cBhvr>
                                        <p:cTn id="27" dur="1" fill="hold">
                                          <p:stCondLst>
                                            <p:cond delay="0"/>
                                          </p:stCondLst>
                                        </p:cTn>
                                        <p:tgtEl>
                                          <p:spTgt spid="22"/>
                                        </p:tgtEl>
                                        <p:attrNameLst>
                                          <p:attrName>style.visibility</p:attrName>
                                        </p:attrNameLst>
                                      </p:cBhvr>
                                      <p:to>
                                        <p:strVal val="visible"/>
                                      </p:to>
                                    </p:set>
                                    <p:anim calcmode="lin" valueType="num">
                                      <p:cBhvr additive="base">
                                        <p:cTn id="28" dur="500"/>
                                        <p:tgtEl>
                                          <p:spTgt spid="22"/>
                                        </p:tgtEl>
                                        <p:attrNameLst>
                                          <p:attrName>ppt_x</p:attrName>
                                        </p:attrNameLst>
                                      </p:cBhvr>
                                      <p:tavLst>
                                        <p:tav tm="0">
                                          <p:val>
                                            <p:strVal val="#ppt_x-#ppt_w*1.125000"/>
                                          </p:val>
                                        </p:tav>
                                        <p:tav tm="100000">
                                          <p:val>
                                            <p:strVal val="#ppt_x"/>
                                          </p:val>
                                        </p:tav>
                                      </p:tavLst>
                                    </p:anim>
                                    <p:animEffect transition="in" filter="wipe(right)">
                                      <p:cBhvr>
                                        <p:cTn id="29" dur="500"/>
                                        <p:tgtEl>
                                          <p:spTgt spid="22"/>
                                        </p:tgtEl>
                                      </p:cBhvr>
                                    </p:animEffect>
                                  </p:childTnLst>
                                </p:cTn>
                              </p:par>
                            </p:childTnLst>
                          </p:cTn>
                        </p:par>
                        <p:par>
                          <p:cTn id="30" fill="hold">
                            <p:stCondLst>
                              <p:cond delay="1870"/>
                            </p:stCondLst>
                            <p:childTnLst>
                              <p:par>
                                <p:cTn id="31" presetID="12" presetClass="entr" presetSubtype="8" fill="hold" grpId="0" nodeType="afterEffect">
                                  <p:stCondLst>
                                    <p:cond delay="0"/>
                                  </p:stCondLst>
                                  <p:childTnLst>
                                    <p:set>
                                      <p:cBhvr>
                                        <p:cTn id="32" dur="1" fill="hold">
                                          <p:stCondLst>
                                            <p:cond delay="0"/>
                                          </p:stCondLst>
                                        </p:cTn>
                                        <p:tgtEl>
                                          <p:spTgt spid="25"/>
                                        </p:tgtEl>
                                        <p:attrNameLst>
                                          <p:attrName>style.visibility</p:attrName>
                                        </p:attrNameLst>
                                      </p:cBhvr>
                                      <p:to>
                                        <p:strVal val="visible"/>
                                      </p:to>
                                    </p:set>
                                    <p:anim calcmode="lin" valueType="num">
                                      <p:cBhvr additive="base">
                                        <p:cTn id="33" dur="500"/>
                                        <p:tgtEl>
                                          <p:spTgt spid="25"/>
                                        </p:tgtEl>
                                        <p:attrNameLst>
                                          <p:attrName>ppt_x</p:attrName>
                                        </p:attrNameLst>
                                      </p:cBhvr>
                                      <p:tavLst>
                                        <p:tav tm="0">
                                          <p:val>
                                            <p:strVal val="#ppt_x-#ppt_w*1.125000"/>
                                          </p:val>
                                        </p:tav>
                                        <p:tav tm="100000">
                                          <p:val>
                                            <p:strVal val="#ppt_x"/>
                                          </p:val>
                                        </p:tav>
                                      </p:tavLst>
                                    </p:anim>
                                    <p:animEffect transition="in" filter="wipe(right)">
                                      <p:cBhvr>
                                        <p:cTn id="34" dur="500"/>
                                        <p:tgtEl>
                                          <p:spTgt spid="25"/>
                                        </p:tgtEl>
                                      </p:cBhvr>
                                    </p:animEffect>
                                  </p:childTnLst>
                                </p:cTn>
                              </p:par>
                              <p:par>
                                <p:cTn id="35" presetID="12" presetClass="entr" presetSubtype="8" fill="hold" grpId="0" nodeType="withEffect">
                                  <p:stCondLst>
                                    <p:cond delay="0"/>
                                  </p:stCondLst>
                                  <p:childTnLst>
                                    <p:set>
                                      <p:cBhvr>
                                        <p:cTn id="36" dur="1" fill="hold">
                                          <p:stCondLst>
                                            <p:cond delay="0"/>
                                          </p:stCondLst>
                                        </p:cTn>
                                        <p:tgtEl>
                                          <p:spTgt spid="26"/>
                                        </p:tgtEl>
                                        <p:attrNameLst>
                                          <p:attrName>style.visibility</p:attrName>
                                        </p:attrNameLst>
                                      </p:cBhvr>
                                      <p:to>
                                        <p:strVal val="visible"/>
                                      </p:to>
                                    </p:set>
                                    <p:anim calcmode="lin" valueType="num">
                                      <p:cBhvr additive="base">
                                        <p:cTn id="37" dur="500"/>
                                        <p:tgtEl>
                                          <p:spTgt spid="26"/>
                                        </p:tgtEl>
                                        <p:attrNameLst>
                                          <p:attrName>ppt_x</p:attrName>
                                        </p:attrNameLst>
                                      </p:cBhvr>
                                      <p:tavLst>
                                        <p:tav tm="0">
                                          <p:val>
                                            <p:strVal val="#ppt_x-#ppt_w*1.125000"/>
                                          </p:val>
                                        </p:tav>
                                        <p:tav tm="100000">
                                          <p:val>
                                            <p:strVal val="#ppt_x"/>
                                          </p:val>
                                        </p:tav>
                                      </p:tavLst>
                                    </p:anim>
                                    <p:animEffect transition="in" filter="wipe(right)">
                                      <p:cBhvr>
                                        <p:cTn id="38" dur="500"/>
                                        <p:tgtEl>
                                          <p:spTgt spid="26"/>
                                        </p:tgtEl>
                                      </p:cBhvr>
                                    </p:animEffect>
                                  </p:childTnLst>
                                </p:cTn>
                              </p:par>
                            </p:childTnLst>
                          </p:cTn>
                        </p:par>
                        <p:par>
                          <p:cTn id="39" fill="hold">
                            <p:stCondLst>
                              <p:cond delay="2370"/>
                            </p:stCondLst>
                            <p:childTnLst>
                              <p:par>
                                <p:cTn id="40" presetID="12" presetClass="entr" presetSubtype="8" fill="hold" grpId="0" nodeType="afterEffect">
                                  <p:stCondLst>
                                    <p:cond delay="0"/>
                                  </p:stCondLst>
                                  <p:childTnLst>
                                    <p:set>
                                      <p:cBhvr>
                                        <p:cTn id="41" dur="1" fill="hold">
                                          <p:stCondLst>
                                            <p:cond delay="0"/>
                                          </p:stCondLst>
                                        </p:cTn>
                                        <p:tgtEl>
                                          <p:spTgt spid="27"/>
                                        </p:tgtEl>
                                        <p:attrNameLst>
                                          <p:attrName>style.visibility</p:attrName>
                                        </p:attrNameLst>
                                      </p:cBhvr>
                                      <p:to>
                                        <p:strVal val="visible"/>
                                      </p:to>
                                    </p:set>
                                    <p:anim calcmode="lin" valueType="num">
                                      <p:cBhvr additive="base">
                                        <p:cTn id="42" dur="500"/>
                                        <p:tgtEl>
                                          <p:spTgt spid="27"/>
                                        </p:tgtEl>
                                        <p:attrNameLst>
                                          <p:attrName>ppt_x</p:attrName>
                                        </p:attrNameLst>
                                      </p:cBhvr>
                                      <p:tavLst>
                                        <p:tav tm="0">
                                          <p:val>
                                            <p:strVal val="#ppt_x-#ppt_w*1.125000"/>
                                          </p:val>
                                        </p:tav>
                                        <p:tav tm="100000">
                                          <p:val>
                                            <p:strVal val="#ppt_x"/>
                                          </p:val>
                                        </p:tav>
                                      </p:tavLst>
                                    </p:anim>
                                    <p:animEffect transition="in" filter="wipe(right)">
                                      <p:cBhvr>
                                        <p:cTn id="43" dur="500"/>
                                        <p:tgtEl>
                                          <p:spTgt spid="27"/>
                                        </p:tgtEl>
                                      </p:cBhvr>
                                    </p:animEffect>
                                  </p:childTnLst>
                                </p:cTn>
                              </p:par>
                              <p:par>
                                <p:cTn id="44" presetID="12" presetClass="entr" presetSubtype="8" fill="hold" grpId="0" nodeType="withEffect">
                                  <p:stCondLst>
                                    <p:cond delay="0"/>
                                  </p:stCondLst>
                                  <p:childTnLst>
                                    <p:set>
                                      <p:cBhvr>
                                        <p:cTn id="45" dur="1" fill="hold">
                                          <p:stCondLst>
                                            <p:cond delay="0"/>
                                          </p:stCondLst>
                                        </p:cTn>
                                        <p:tgtEl>
                                          <p:spTgt spid="28"/>
                                        </p:tgtEl>
                                        <p:attrNameLst>
                                          <p:attrName>style.visibility</p:attrName>
                                        </p:attrNameLst>
                                      </p:cBhvr>
                                      <p:to>
                                        <p:strVal val="visible"/>
                                      </p:to>
                                    </p:set>
                                    <p:anim calcmode="lin" valueType="num">
                                      <p:cBhvr additive="base">
                                        <p:cTn id="46" dur="500"/>
                                        <p:tgtEl>
                                          <p:spTgt spid="28"/>
                                        </p:tgtEl>
                                        <p:attrNameLst>
                                          <p:attrName>ppt_x</p:attrName>
                                        </p:attrNameLst>
                                      </p:cBhvr>
                                      <p:tavLst>
                                        <p:tav tm="0">
                                          <p:val>
                                            <p:strVal val="#ppt_x-#ppt_w*1.125000"/>
                                          </p:val>
                                        </p:tav>
                                        <p:tav tm="100000">
                                          <p:val>
                                            <p:strVal val="#ppt_x"/>
                                          </p:val>
                                        </p:tav>
                                      </p:tavLst>
                                    </p:anim>
                                    <p:animEffect transition="in" filter="wipe(right)">
                                      <p:cBhvr>
                                        <p:cTn id="47"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P spid="20" grpId="0"/>
      <p:bldP spid="21" grpId="0"/>
      <p:bldP spid="22" grpId="0"/>
      <p:bldP spid="25" grpId="0"/>
      <p:bldP spid="26" grpId="0"/>
      <p:bldP spid="27" grpId="0"/>
      <p:bldP spid="2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016D0165-4372-4794-B169-5F327E7EAE6A}"/>
              </a:ext>
            </a:extLst>
          </p:cNvPr>
          <p:cNvSpPr txBox="1"/>
          <p:nvPr/>
        </p:nvSpPr>
        <p:spPr>
          <a:xfrm>
            <a:off x="2912025" y="1660541"/>
            <a:ext cx="1508746" cy="1446550"/>
          </a:xfrm>
          <a:prstGeom prst="rect">
            <a:avLst/>
          </a:prstGeom>
          <a:noFill/>
        </p:spPr>
        <p:txBody>
          <a:bodyPr wrap="none" rtlCol="0">
            <a:spAutoFit/>
          </a:bodyPr>
          <a:lstStyle/>
          <a:p>
            <a:r>
              <a:rPr lang="en-US" altLang="zh-CN" sz="8800" dirty="0">
                <a:latin typeface="微软雅黑" panose="020B0503020204020204" pitchFamily="34" charset="-122"/>
                <a:ea typeface="微软雅黑" panose="020B0503020204020204" pitchFamily="34" charset="-122"/>
              </a:rPr>
              <a:t>03</a:t>
            </a:r>
            <a:endParaRPr lang="zh-CN" altLang="en-US" sz="8800" dirty="0">
              <a:latin typeface="微软雅黑" panose="020B0503020204020204" pitchFamily="34" charset="-122"/>
              <a:ea typeface="微软雅黑" panose="020B0503020204020204" pitchFamily="34" charset="-122"/>
            </a:endParaRPr>
          </a:p>
        </p:txBody>
      </p:sp>
      <p:sp>
        <p:nvSpPr>
          <p:cNvPr id="6" name="文本框 5">
            <a:extLst>
              <a:ext uri="{FF2B5EF4-FFF2-40B4-BE49-F238E27FC236}">
                <a16:creationId xmlns:a16="http://schemas.microsoft.com/office/drawing/2014/main" id="{1E9EAD8A-73BD-44ED-A0BF-824D26EEE82B}"/>
              </a:ext>
            </a:extLst>
          </p:cNvPr>
          <p:cNvSpPr txBox="1"/>
          <p:nvPr/>
        </p:nvSpPr>
        <p:spPr>
          <a:xfrm>
            <a:off x="4480242" y="2037755"/>
            <a:ext cx="1415772" cy="461665"/>
          </a:xfrm>
          <a:prstGeom prst="rect">
            <a:avLst/>
          </a:prstGeom>
          <a:noFill/>
        </p:spPr>
        <p:txBody>
          <a:bodyPr wrap="none" rtlCol="0">
            <a:spAutoFit/>
          </a:bodyPr>
          <a:lstStyle/>
          <a:p>
            <a:r>
              <a:rPr lang="zh-CN" altLang="en-US" sz="2400" dirty="0">
                <a:latin typeface="微软雅黑" panose="020B0503020204020204" pitchFamily="34" charset="-122"/>
                <a:ea typeface="微软雅黑" panose="020B0503020204020204" pitchFamily="34" charset="-122"/>
              </a:rPr>
              <a:t>中心思想</a:t>
            </a:r>
          </a:p>
        </p:txBody>
      </p:sp>
      <p:sp>
        <p:nvSpPr>
          <p:cNvPr id="11" name="矩形 10">
            <a:extLst>
              <a:ext uri="{FF2B5EF4-FFF2-40B4-BE49-F238E27FC236}">
                <a16:creationId xmlns:a16="http://schemas.microsoft.com/office/drawing/2014/main" id="{616A0AAE-083B-4BC7-8E98-B8495E068ADC}"/>
              </a:ext>
            </a:extLst>
          </p:cNvPr>
          <p:cNvSpPr/>
          <p:nvPr/>
        </p:nvSpPr>
        <p:spPr>
          <a:xfrm>
            <a:off x="0" y="1891750"/>
            <a:ext cx="2095018" cy="121534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TextBox 30">
            <a:extLst>
              <a:ext uri="{FF2B5EF4-FFF2-40B4-BE49-F238E27FC236}">
                <a16:creationId xmlns:a16="http://schemas.microsoft.com/office/drawing/2014/main" id="{D9DD72A0-AB9E-48FE-A73D-F82F7ABF9CA6}"/>
              </a:ext>
            </a:extLst>
          </p:cNvPr>
          <p:cNvSpPr txBox="1"/>
          <p:nvPr/>
        </p:nvSpPr>
        <p:spPr>
          <a:xfrm>
            <a:off x="59471" y="2112531"/>
            <a:ext cx="1976076" cy="775503"/>
          </a:xfrm>
          <a:custGeom>
            <a:avLst/>
            <a:gdLst/>
            <a:ahLst/>
            <a:cxnLst/>
            <a:rect l="l" t="t" r="r" b="b"/>
            <a:pathLst>
              <a:path w="1714881" h="672998">
                <a:moveTo>
                  <a:pt x="785622" y="36576"/>
                </a:moveTo>
                <a:cubicBezTo>
                  <a:pt x="699059" y="36576"/>
                  <a:pt x="627736" y="64617"/>
                  <a:pt x="571652" y="120700"/>
                </a:cubicBezTo>
                <a:cubicBezTo>
                  <a:pt x="515569" y="176784"/>
                  <a:pt x="487528" y="248412"/>
                  <a:pt x="487528" y="335584"/>
                </a:cubicBezTo>
                <a:cubicBezTo>
                  <a:pt x="487528" y="422757"/>
                  <a:pt x="515264" y="494080"/>
                  <a:pt x="570738" y="549554"/>
                </a:cubicBezTo>
                <a:cubicBezTo>
                  <a:pt x="626821" y="605637"/>
                  <a:pt x="698449" y="633679"/>
                  <a:pt x="785622" y="633679"/>
                </a:cubicBezTo>
                <a:cubicBezTo>
                  <a:pt x="873404" y="633679"/>
                  <a:pt x="945337" y="606247"/>
                  <a:pt x="1001420" y="551383"/>
                </a:cubicBezTo>
                <a:cubicBezTo>
                  <a:pt x="1056894" y="495909"/>
                  <a:pt x="1084631" y="423976"/>
                  <a:pt x="1084631" y="335584"/>
                </a:cubicBezTo>
                <a:cubicBezTo>
                  <a:pt x="1084631" y="247802"/>
                  <a:pt x="1056894" y="176174"/>
                  <a:pt x="1001420" y="120700"/>
                </a:cubicBezTo>
                <a:cubicBezTo>
                  <a:pt x="945337" y="64617"/>
                  <a:pt x="873404" y="36576"/>
                  <a:pt x="785622" y="36576"/>
                </a:cubicBezTo>
                <a:close/>
                <a:moveTo>
                  <a:pt x="1388440" y="9144"/>
                </a:moveTo>
                <a:lnTo>
                  <a:pt x="1714881" y="9144"/>
                </a:lnTo>
                <a:lnTo>
                  <a:pt x="1714881" y="46634"/>
                </a:lnTo>
                <a:lnTo>
                  <a:pt x="1570406" y="46634"/>
                </a:lnTo>
                <a:lnTo>
                  <a:pt x="1570406" y="662025"/>
                </a:lnTo>
                <a:lnTo>
                  <a:pt x="1532915" y="662025"/>
                </a:lnTo>
                <a:lnTo>
                  <a:pt x="1532915" y="46634"/>
                </a:lnTo>
                <a:lnTo>
                  <a:pt x="1388440" y="46634"/>
                </a:lnTo>
                <a:close/>
                <a:moveTo>
                  <a:pt x="1226287" y="9144"/>
                </a:moveTo>
                <a:lnTo>
                  <a:pt x="1262863" y="9144"/>
                </a:lnTo>
                <a:lnTo>
                  <a:pt x="1262863" y="624535"/>
                </a:lnTo>
                <a:lnTo>
                  <a:pt x="1446657" y="624535"/>
                </a:lnTo>
                <a:lnTo>
                  <a:pt x="1446657" y="662025"/>
                </a:lnTo>
                <a:lnTo>
                  <a:pt x="1226287" y="662025"/>
                </a:lnTo>
                <a:close/>
                <a:moveTo>
                  <a:pt x="0" y="9144"/>
                </a:moveTo>
                <a:lnTo>
                  <a:pt x="38405" y="9144"/>
                </a:lnTo>
                <a:lnTo>
                  <a:pt x="209398" y="548640"/>
                </a:lnTo>
                <a:lnTo>
                  <a:pt x="381305" y="9144"/>
                </a:lnTo>
                <a:lnTo>
                  <a:pt x="420624" y="9144"/>
                </a:lnTo>
                <a:lnTo>
                  <a:pt x="209398" y="672998"/>
                </a:lnTo>
                <a:close/>
                <a:moveTo>
                  <a:pt x="785622" y="0"/>
                </a:moveTo>
                <a:cubicBezTo>
                  <a:pt x="883768" y="0"/>
                  <a:pt x="964540" y="31089"/>
                  <a:pt x="1027938" y="93268"/>
                </a:cubicBezTo>
                <a:cubicBezTo>
                  <a:pt x="1090727" y="156057"/>
                  <a:pt x="1122121" y="236829"/>
                  <a:pt x="1122121" y="335584"/>
                </a:cubicBezTo>
                <a:cubicBezTo>
                  <a:pt x="1122121" y="434340"/>
                  <a:pt x="1090727" y="514807"/>
                  <a:pt x="1027938" y="576986"/>
                </a:cubicBezTo>
                <a:cubicBezTo>
                  <a:pt x="965149" y="639775"/>
                  <a:pt x="884377" y="671169"/>
                  <a:pt x="785622" y="671169"/>
                </a:cubicBezTo>
                <a:cubicBezTo>
                  <a:pt x="686867" y="671169"/>
                  <a:pt x="606400" y="640080"/>
                  <a:pt x="544220" y="577900"/>
                </a:cubicBezTo>
                <a:cubicBezTo>
                  <a:pt x="481432" y="515112"/>
                  <a:pt x="450037" y="434340"/>
                  <a:pt x="450037" y="335584"/>
                </a:cubicBezTo>
                <a:cubicBezTo>
                  <a:pt x="450037" y="236829"/>
                  <a:pt x="481127" y="156362"/>
                  <a:pt x="543306" y="94183"/>
                </a:cubicBezTo>
                <a:cubicBezTo>
                  <a:pt x="606095" y="31394"/>
                  <a:pt x="686867" y="0"/>
                  <a:pt x="785622" y="0"/>
                </a:cubicBezTo>
                <a:close/>
              </a:path>
            </a:pathLst>
          </a:custGeom>
          <a:solidFill>
            <a:schemeClr val="tx1">
              <a:lumMod val="65000"/>
              <a:lumOff val="35000"/>
            </a:schemeClr>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7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FDE9BC84-996F-4133-984E-20C41F79BDD0}"/>
              </a:ext>
            </a:extLst>
          </p:cNvPr>
          <p:cNvSpPr txBox="1"/>
          <p:nvPr/>
        </p:nvSpPr>
        <p:spPr>
          <a:xfrm>
            <a:off x="4480242" y="2547194"/>
            <a:ext cx="2031325" cy="276999"/>
          </a:xfrm>
          <a:prstGeom prst="rect">
            <a:avLst/>
          </a:prstGeom>
          <a:noFill/>
        </p:spPr>
        <p:txBody>
          <a:bodyPr wrap="none" rtlCol="0">
            <a:spAutoFit/>
          </a:bodyPr>
          <a:lstStyle/>
          <a:p>
            <a:r>
              <a:rPr lang="zh-CN" altLang="en-US" sz="1200" dirty="0">
                <a:latin typeface="微软雅黑" panose="020B0503020204020204" pitchFamily="34" charset="-122"/>
                <a:ea typeface="微软雅黑" panose="020B0503020204020204" pitchFamily="34" charset="-122"/>
              </a:rPr>
              <a:t>在此加入副标题或补充内容</a:t>
            </a:r>
          </a:p>
        </p:txBody>
      </p:sp>
    </p:spTree>
    <p:extLst>
      <p:ext uri="{BB962C8B-B14F-4D97-AF65-F5344CB8AC3E}">
        <p14:creationId xmlns:p14="http://schemas.microsoft.com/office/powerpoint/2010/main" val="386884661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6000">
        <p15:prstTrans prst="pageCurlDouble"/>
      </p:transition>
    </mc:Choice>
    <mc:Fallback xmlns="">
      <p:transition spd="slow" advClick="0"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26"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down)">
                                      <p:cBhvr>
                                        <p:cTn id="12" dur="580">
                                          <p:stCondLst>
                                            <p:cond delay="0"/>
                                          </p:stCondLst>
                                        </p:cTn>
                                        <p:tgtEl>
                                          <p:spTgt spid="5"/>
                                        </p:tgtEl>
                                      </p:cBhvr>
                                    </p:animEffect>
                                    <p:anim calcmode="lin" valueType="num">
                                      <p:cBhvr>
                                        <p:cTn id="13" dur="1822"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14" dur="664"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15" dur="664" tmFilter="0, 0; 0.125,0.2665; 0.25,0.4; 0.375,0.465; 0.5,0.5;  0.625,0.535; 0.75,0.6; 0.875,0.7335; 1,1">
                                          <p:stCondLst>
                                            <p:cond delay="664"/>
                                          </p:stCondLst>
                                        </p:cTn>
                                        <p:tgtEl>
                                          <p:spTgt spid="5"/>
                                        </p:tgtEl>
                                        <p:attrNameLst>
                                          <p:attrName>ppt_y</p:attrName>
                                        </p:attrNameLst>
                                      </p:cBhvr>
                                      <p:tavLst>
                                        <p:tav tm="0" fmla="#ppt_y-sin(pi*$)/9">
                                          <p:val>
                                            <p:fltVal val="0"/>
                                          </p:val>
                                        </p:tav>
                                        <p:tav tm="100000">
                                          <p:val>
                                            <p:fltVal val="1"/>
                                          </p:val>
                                        </p:tav>
                                      </p:tavLst>
                                    </p:anim>
                                    <p:anim calcmode="lin" valueType="num">
                                      <p:cBhvr>
                                        <p:cTn id="16" dur="332" tmFilter="0, 0; 0.125,0.2665; 0.25,0.4; 0.375,0.465; 0.5,0.5;  0.625,0.535; 0.75,0.6; 0.875,0.7335; 1,1">
                                          <p:stCondLst>
                                            <p:cond delay="1324"/>
                                          </p:stCondLst>
                                        </p:cTn>
                                        <p:tgtEl>
                                          <p:spTgt spid="5"/>
                                        </p:tgtEl>
                                        <p:attrNameLst>
                                          <p:attrName>ppt_y</p:attrName>
                                        </p:attrNameLst>
                                      </p:cBhvr>
                                      <p:tavLst>
                                        <p:tav tm="0" fmla="#ppt_y-sin(pi*$)/27">
                                          <p:val>
                                            <p:fltVal val="0"/>
                                          </p:val>
                                        </p:tav>
                                        <p:tav tm="100000">
                                          <p:val>
                                            <p:fltVal val="1"/>
                                          </p:val>
                                        </p:tav>
                                      </p:tavLst>
                                    </p:anim>
                                    <p:anim calcmode="lin" valueType="num">
                                      <p:cBhvr>
                                        <p:cTn id="17" dur="164" tmFilter="0, 0; 0.125,0.2665; 0.25,0.4; 0.375,0.465; 0.5,0.5;  0.625,0.535; 0.75,0.6; 0.875,0.7335; 1,1">
                                          <p:stCondLst>
                                            <p:cond delay="1656"/>
                                          </p:stCondLst>
                                        </p:cTn>
                                        <p:tgtEl>
                                          <p:spTgt spid="5"/>
                                        </p:tgtEl>
                                        <p:attrNameLst>
                                          <p:attrName>ppt_y</p:attrName>
                                        </p:attrNameLst>
                                      </p:cBhvr>
                                      <p:tavLst>
                                        <p:tav tm="0" fmla="#ppt_y-sin(pi*$)/81">
                                          <p:val>
                                            <p:fltVal val="0"/>
                                          </p:val>
                                        </p:tav>
                                        <p:tav tm="100000">
                                          <p:val>
                                            <p:fltVal val="1"/>
                                          </p:val>
                                        </p:tav>
                                      </p:tavLst>
                                    </p:anim>
                                    <p:animScale>
                                      <p:cBhvr>
                                        <p:cTn id="18" dur="26">
                                          <p:stCondLst>
                                            <p:cond delay="650"/>
                                          </p:stCondLst>
                                        </p:cTn>
                                        <p:tgtEl>
                                          <p:spTgt spid="5"/>
                                        </p:tgtEl>
                                      </p:cBhvr>
                                      <p:to x="100000" y="60000"/>
                                    </p:animScale>
                                    <p:animScale>
                                      <p:cBhvr>
                                        <p:cTn id="19" dur="166" decel="50000">
                                          <p:stCondLst>
                                            <p:cond delay="676"/>
                                          </p:stCondLst>
                                        </p:cTn>
                                        <p:tgtEl>
                                          <p:spTgt spid="5"/>
                                        </p:tgtEl>
                                      </p:cBhvr>
                                      <p:to x="100000" y="100000"/>
                                    </p:animScale>
                                    <p:animScale>
                                      <p:cBhvr>
                                        <p:cTn id="20" dur="26">
                                          <p:stCondLst>
                                            <p:cond delay="1312"/>
                                          </p:stCondLst>
                                        </p:cTn>
                                        <p:tgtEl>
                                          <p:spTgt spid="5"/>
                                        </p:tgtEl>
                                      </p:cBhvr>
                                      <p:to x="100000" y="80000"/>
                                    </p:animScale>
                                    <p:animScale>
                                      <p:cBhvr>
                                        <p:cTn id="21" dur="166" decel="50000">
                                          <p:stCondLst>
                                            <p:cond delay="1338"/>
                                          </p:stCondLst>
                                        </p:cTn>
                                        <p:tgtEl>
                                          <p:spTgt spid="5"/>
                                        </p:tgtEl>
                                      </p:cBhvr>
                                      <p:to x="100000" y="100000"/>
                                    </p:animScale>
                                    <p:animScale>
                                      <p:cBhvr>
                                        <p:cTn id="22" dur="26">
                                          <p:stCondLst>
                                            <p:cond delay="1642"/>
                                          </p:stCondLst>
                                        </p:cTn>
                                        <p:tgtEl>
                                          <p:spTgt spid="5"/>
                                        </p:tgtEl>
                                      </p:cBhvr>
                                      <p:to x="100000" y="90000"/>
                                    </p:animScale>
                                    <p:animScale>
                                      <p:cBhvr>
                                        <p:cTn id="23" dur="166" decel="50000">
                                          <p:stCondLst>
                                            <p:cond delay="1668"/>
                                          </p:stCondLst>
                                        </p:cTn>
                                        <p:tgtEl>
                                          <p:spTgt spid="5"/>
                                        </p:tgtEl>
                                      </p:cBhvr>
                                      <p:to x="100000" y="100000"/>
                                    </p:animScale>
                                    <p:animScale>
                                      <p:cBhvr>
                                        <p:cTn id="24" dur="26">
                                          <p:stCondLst>
                                            <p:cond delay="1808"/>
                                          </p:stCondLst>
                                        </p:cTn>
                                        <p:tgtEl>
                                          <p:spTgt spid="5"/>
                                        </p:tgtEl>
                                      </p:cBhvr>
                                      <p:to x="100000" y="95000"/>
                                    </p:animScale>
                                    <p:animScale>
                                      <p:cBhvr>
                                        <p:cTn id="25" dur="166" decel="50000">
                                          <p:stCondLst>
                                            <p:cond delay="1834"/>
                                          </p:stCondLst>
                                        </p:cTn>
                                        <p:tgtEl>
                                          <p:spTgt spid="5"/>
                                        </p:tgtEl>
                                      </p:cBhvr>
                                      <p:to x="100000" y="100000"/>
                                    </p:animScale>
                                  </p:childTnLst>
                                </p:cTn>
                              </p:par>
                            </p:childTnLst>
                          </p:cTn>
                        </p:par>
                      </p:childTnLst>
                    </p:cTn>
                  </p:par>
                  <p:par>
                    <p:cTn id="26" fill="hold">
                      <p:stCondLst>
                        <p:cond delay="indefinite"/>
                      </p:stCondLst>
                      <p:childTnLst>
                        <p:par>
                          <p:cTn id="27" fill="hold">
                            <p:stCondLst>
                              <p:cond delay="0"/>
                            </p:stCondLst>
                            <p:childTnLst>
                              <p:par>
                                <p:cTn id="28" presetID="32" presetClass="emph" presetSubtype="0" fill="hold" grpId="0" nodeType="clickEffect">
                                  <p:stCondLst>
                                    <p:cond delay="0"/>
                                  </p:stCondLst>
                                  <p:childTnLst>
                                    <p:animRot by="120000">
                                      <p:cBhvr>
                                        <p:cTn id="29" dur="100" fill="hold">
                                          <p:stCondLst>
                                            <p:cond delay="0"/>
                                          </p:stCondLst>
                                        </p:cTn>
                                        <p:tgtEl>
                                          <p:spTgt spid="6"/>
                                        </p:tgtEl>
                                        <p:attrNameLst>
                                          <p:attrName>r</p:attrName>
                                        </p:attrNameLst>
                                      </p:cBhvr>
                                    </p:animRot>
                                    <p:animRot by="-240000">
                                      <p:cBhvr>
                                        <p:cTn id="30" dur="200" fill="hold">
                                          <p:stCondLst>
                                            <p:cond delay="200"/>
                                          </p:stCondLst>
                                        </p:cTn>
                                        <p:tgtEl>
                                          <p:spTgt spid="6"/>
                                        </p:tgtEl>
                                        <p:attrNameLst>
                                          <p:attrName>r</p:attrName>
                                        </p:attrNameLst>
                                      </p:cBhvr>
                                    </p:animRot>
                                    <p:animRot by="240000">
                                      <p:cBhvr>
                                        <p:cTn id="31" dur="200" fill="hold">
                                          <p:stCondLst>
                                            <p:cond delay="400"/>
                                          </p:stCondLst>
                                        </p:cTn>
                                        <p:tgtEl>
                                          <p:spTgt spid="6"/>
                                        </p:tgtEl>
                                        <p:attrNameLst>
                                          <p:attrName>r</p:attrName>
                                        </p:attrNameLst>
                                      </p:cBhvr>
                                    </p:animRot>
                                    <p:animRot by="-240000">
                                      <p:cBhvr>
                                        <p:cTn id="32" dur="200" fill="hold">
                                          <p:stCondLst>
                                            <p:cond delay="600"/>
                                          </p:stCondLst>
                                        </p:cTn>
                                        <p:tgtEl>
                                          <p:spTgt spid="6"/>
                                        </p:tgtEl>
                                        <p:attrNameLst>
                                          <p:attrName>r</p:attrName>
                                        </p:attrNameLst>
                                      </p:cBhvr>
                                    </p:animRot>
                                    <p:animRot by="120000">
                                      <p:cBhvr>
                                        <p:cTn id="33" dur="200" fill="hold">
                                          <p:stCondLst>
                                            <p:cond delay="800"/>
                                          </p:stCondLst>
                                        </p:cTn>
                                        <p:tgtEl>
                                          <p:spTgt spid="6"/>
                                        </p:tgtEl>
                                        <p:attrNameLst>
                                          <p:attrName>r</p:attrName>
                                        </p:attrNameLst>
                                      </p:cBhvr>
                                    </p:animRot>
                                  </p:childTnLst>
                                </p:cTn>
                              </p:par>
                            </p:childTnLst>
                          </p:cTn>
                        </p:par>
                      </p:childTnLst>
                    </p:cTn>
                  </p:par>
                  <p:par>
                    <p:cTn id="34" fill="hold">
                      <p:stCondLst>
                        <p:cond delay="indefinite"/>
                      </p:stCondLst>
                      <p:childTnLst>
                        <p:par>
                          <p:cTn id="35" fill="hold">
                            <p:stCondLst>
                              <p:cond delay="0"/>
                            </p:stCondLst>
                            <p:childTnLst>
                              <p:par>
                                <p:cTn id="36" presetID="32" presetClass="emph" presetSubtype="0" fill="hold" grpId="0" nodeType="clickEffect">
                                  <p:stCondLst>
                                    <p:cond delay="0"/>
                                  </p:stCondLst>
                                  <p:childTnLst>
                                    <p:animRot by="120000">
                                      <p:cBhvr>
                                        <p:cTn id="37" dur="100" fill="hold">
                                          <p:stCondLst>
                                            <p:cond delay="0"/>
                                          </p:stCondLst>
                                        </p:cTn>
                                        <p:tgtEl>
                                          <p:spTgt spid="13"/>
                                        </p:tgtEl>
                                        <p:attrNameLst>
                                          <p:attrName>r</p:attrName>
                                        </p:attrNameLst>
                                      </p:cBhvr>
                                    </p:animRot>
                                    <p:animRot by="-240000">
                                      <p:cBhvr>
                                        <p:cTn id="38" dur="200" fill="hold">
                                          <p:stCondLst>
                                            <p:cond delay="200"/>
                                          </p:stCondLst>
                                        </p:cTn>
                                        <p:tgtEl>
                                          <p:spTgt spid="13"/>
                                        </p:tgtEl>
                                        <p:attrNameLst>
                                          <p:attrName>r</p:attrName>
                                        </p:attrNameLst>
                                      </p:cBhvr>
                                    </p:animRot>
                                    <p:animRot by="240000">
                                      <p:cBhvr>
                                        <p:cTn id="39" dur="200" fill="hold">
                                          <p:stCondLst>
                                            <p:cond delay="400"/>
                                          </p:stCondLst>
                                        </p:cTn>
                                        <p:tgtEl>
                                          <p:spTgt spid="13"/>
                                        </p:tgtEl>
                                        <p:attrNameLst>
                                          <p:attrName>r</p:attrName>
                                        </p:attrNameLst>
                                      </p:cBhvr>
                                    </p:animRot>
                                    <p:animRot by="-240000">
                                      <p:cBhvr>
                                        <p:cTn id="40" dur="200" fill="hold">
                                          <p:stCondLst>
                                            <p:cond delay="600"/>
                                          </p:stCondLst>
                                        </p:cTn>
                                        <p:tgtEl>
                                          <p:spTgt spid="13"/>
                                        </p:tgtEl>
                                        <p:attrNameLst>
                                          <p:attrName>r</p:attrName>
                                        </p:attrNameLst>
                                      </p:cBhvr>
                                    </p:animRot>
                                    <p:animRot by="120000">
                                      <p:cBhvr>
                                        <p:cTn id="41" dur="200" fill="hold">
                                          <p:stCondLst>
                                            <p:cond delay="800"/>
                                          </p:stCondLst>
                                        </p:cTn>
                                        <p:tgtEl>
                                          <p:spTgt spid="1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12" grpId="0" animBg="1"/>
      <p:bldP spid="1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 name="矩形: 圆角 45">
            <a:extLst>
              <a:ext uri="{FF2B5EF4-FFF2-40B4-BE49-F238E27FC236}">
                <a16:creationId xmlns:a16="http://schemas.microsoft.com/office/drawing/2014/main" id="{C28DD55D-0B78-41F8-A07C-4A067A9E2653}"/>
              </a:ext>
            </a:extLst>
          </p:cNvPr>
          <p:cNvSpPr/>
          <p:nvPr/>
        </p:nvSpPr>
        <p:spPr>
          <a:xfrm>
            <a:off x="244223" y="144899"/>
            <a:ext cx="1931818" cy="400110"/>
          </a:xfrm>
          <a:prstGeom prst="round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Group 905">
            <a:extLst>
              <a:ext uri="{FF2B5EF4-FFF2-40B4-BE49-F238E27FC236}">
                <a16:creationId xmlns:a16="http://schemas.microsoft.com/office/drawing/2014/main" id="{46AB9AC8-0688-4383-AEEA-8D875BC717C9}"/>
              </a:ext>
            </a:extLst>
          </p:cNvPr>
          <p:cNvGrpSpPr>
            <a:grpSpLocks/>
          </p:cNvGrpSpPr>
          <p:nvPr/>
        </p:nvGrpSpPr>
        <p:grpSpPr bwMode="auto">
          <a:xfrm>
            <a:off x="3444038" y="1297848"/>
            <a:ext cx="2336802" cy="3433763"/>
            <a:chOff x="-1" y="0"/>
            <a:chExt cx="4739013" cy="6963686"/>
          </a:xfrm>
          <a:solidFill>
            <a:schemeClr val="tx2">
              <a:lumMod val="60000"/>
              <a:lumOff val="40000"/>
            </a:schemeClr>
          </a:solidFill>
        </p:grpSpPr>
        <p:grpSp>
          <p:nvGrpSpPr>
            <p:cNvPr id="3" name="Group 903">
              <a:extLst>
                <a:ext uri="{FF2B5EF4-FFF2-40B4-BE49-F238E27FC236}">
                  <a16:creationId xmlns:a16="http://schemas.microsoft.com/office/drawing/2014/main" id="{FF01A75F-FD9F-42BF-B6FA-822E479FDE6C}"/>
                </a:ext>
              </a:extLst>
            </p:cNvPr>
            <p:cNvGrpSpPr>
              <a:grpSpLocks/>
            </p:cNvGrpSpPr>
            <p:nvPr/>
          </p:nvGrpSpPr>
          <p:grpSpPr bwMode="auto">
            <a:xfrm>
              <a:off x="-1" y="0"/>
              <a:ext cx="4739013" cy="6963686"/>
              <a:chOff x="0" y="0"/>
              <a:chExt cx="4739011" cy="6963686"/>
            </a:xfrm>
            <a:grpFill/>
          </p:grpSpPr>
          <p:sp>
            <p:nvSpPr>
              <p:cNvPr id="5" name="Shape 891">
                <a:extLst>
                  <a:ext uri="{FF2B5EF4-FFF2-40B4-BE49-F238E27FC236}">
                    <a16:creationId xmlns:a16="http://schemas.microsoft.com/office/drawing/2014/main" id="{91B1EF06-5006-4FAD-897B-ED2813D0287F}"/>
                  </a:ext>
                </a:extLst>
              </p:cNvPr>
              <p:cNvSpPr>
                <a:spLocks/>
              </p:cNvSpPr>
              <p:nvPr/>
            </p:nvSpPr>
            <p:spPr bwMode="auto">
              <a:xfrm>
                <a:off x="1606310" y="5742560"/>
                <a:ext cx="1512781" cy="258733"/>
              </a:xfrm>
              <a:custGeom>
                <a:avLst/>
                <a:gdLst>
                  <a:gd name="T0" fmla="*/ 756391 w 21600"/>
                  <a:gd name="T1" fmla="*/ 129367 h 21600"/>
                  <a:gd name="T2" fmla="*/ 756391 w 21600"/>
                  <a:gd name="T3" fmla="*/ 129367 h 21600"/>
                  <a:gd name="T4" fmla="*/ 756391 w 21600"/>
                  <a:gd name="T5" fmla="*/ 129367 h 21600"/>
                  <a:gd name="T6" fmla="*/ 756391 w 21600"/>
                  <a:gd name="T7" fmla="*/ 129367 h 21600"/>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600" extrusionOk="0">
                    <a:moveTo>
                      <a:pt x="21600" y="10801"/>
                    </a:moveTo>
                    <a:cubicBezTo>
                      <a:pt x="21600" y="16761"/>
                      <a:pt x="20537" y="21600"/>
                      <a:pt x="19229" y="21600"/>
                    </a:cubicBezTo>
                    <a:lnTo>
                      <a:pt x="2370" y="21600"/>
                    </a:lnTo>
                    <a:cubicBezTo>
                      <a:pt x="1060" y="21600"/>
                      <a:pt x="0" y="16761"/>
                      <a:pt x="0" y="10801"/>
                    </a:cubicBezTo>
                    <a:cubicBezTo>
                      <a:pt x="0" y="4831"/>
                      <a:pt x="1060" y="0"/>
                      <a:pt x="2370" y="0"/>
                    </a:cubicBezTo>
                    <a:lnTo>
                      <a:pt x="19229" y="0"/>
                    </a:lnTo>
                    <a:cubicBezTo>
                      <a:pt x="20537" y="0"/>
                      <a:pt x="21600" y="4831"/>
                      <a:pt x="21600" y="10801"/>
                    </a:cubicBezTo>
                    <a:cubicBezTo>
                      <a:pt x="21600" y="10801"/>
                      <a:pt x="21600" y="10801"/>
                      <a:pt x="21600" y="10801"/>
                    </a:cubicBezTo>
                    <a:close/>
                  </a:path>
                </a:pathLst>
              </a:custGeom>
              <a:grpFill/>
              <a:ln>
                <a:noFill/>
              </a:ln>
              <a:extLst>
                <a:ext uri="{91240B29-F687-4F45-9708-019B960494DF}">
                  <a14:hiddenLine xmlns:a14="http://schemas.microsoft.com/office/drawing/2010/main" w="12700" cap="flat">
                    <a:solidFill>
                      <a:srgbClr val="000000"/>
                    </a:solidFill>
                    <a:miter lim="400000"/>
                    <a:headEnd/>
                    <a:tailEnd/>
                  </a14:hiddenLine>
                </a:ext>
              </a:extLst>
            </p:spPr>
            <p:txBody>
              <a:bodyPr lIns="38100" tIns="38100" rIns="38100" bIns="38100" anchor="ct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endParaRPr lang="es-ES"/>
              </a:p>
            </p:txBody>
          </p:sp>
          <p:sp>
            <p:nvSpPr>
              <p:cNvPr id="6" name="Shape 892">
                <a:extLst>
                  <a:ext uri="{FF2B5EF4-FFF2-40B4-BE49-F238E27FC236}">
                    <a16:creationId xmlns:a16="http://schemas.microsoft.com/office/drawing/2014/main" id="{E312E14A-785F-4E13-9867-9E645F318CE2}"/>
                  </a:ext>
                </a:extLst>
              </p:cNvPr>
              <p:cNvSpPr>
                <a:spLocks/>
              </p:cNvSpPr>
              <p:nvPr/>
            </p:nvSpPr>
            <p:spPr bwMode="auto">
              <a:xfrm>
                <a:off x="1606310" y="6063822"/>
                <a:ext cx="1512781" cy="258673"/>
              </a:xfrm>
              <a:custGeom>
                <a:avLst/>
                <a:gdLst>
                  <a:gd name="T0" fmla="*/ 756391 w 21600"/>
                  <a:gd name="T1" fmla="*/ 129337 h 21600"/>
                  <a:gd name="T2" fmla="*/ 756391 w 21600"/>
                  <a:gd name="T3" fmla="*/ 129337 h 21600"/>
                  <a:gd name="T4" fmla="*/ 756391 w 21600"/>
                  <a:gd name="T5" fmla="*/ 129337 h 21600"/>
                  <a:gd name="T6" fmla="*/ 756391 w 21600"/>
                  <a:gd name="T7" fmla="*/ 129337 h 21600"/>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600" extrusionOk="0">
                    <a:moveTo>
                      <a:pt x="21600" y="10797"/>
                    </a:moveTo>
                    <a:cubicBezTo>
                      <a:pt x="21600" y="16767"/>
                      <a:pt x="20537" y="21600"/>
                      <a:pt x="19229" y="21600"/>
                    </a:cubicBezTo>
                    <a:lnTo>
                      <a:pt x="2370" y="21600"/>
                    </a:lnTo>
                    <a:cubicBezTo>
                      <a:pt x="1060" y="21600"/>
                      <a:pt x="0" y="16767"/>
                      <a:pt x="0" y="10797"/>
                    </a:cubicBezTo>
                    <a:cubicBezTo>
                      <a:pt x="0" y="4837"/>
                      <a:pt x="1060" y="0"/>
                      <a:pt x="2370" y="0"/>
                    </a:cubicBezTo>
                    <a:lnTo>
                      <a:pt x="19229" y="0"/>
                    </a:lnTo>
                    <a:cubicBezTo>
                      <a:pt x="20537" y="0"/>
                      <a:pt x="21600" y="4837"/>
                      <a:pt x="21600" y="10797"/>
                    </a:cubicBezTo>
                    <a:cubicBezTo>
                      <a:pt x="21600" y="10797"/>
                      <a:pt x="21600" y="10797"/>
                      <a:pt x="21600" y="10797"/>
                    </a:cubicBezTo>
                    <a:close/>
                  </a:path>
                </a:pathLst>
              </a:custGeom>
              <a:grpFill/>
              <a:ln>
                <a:noFill/>
              </a:ln>
              <a:extLst>
                <a:ext uri="{91240B29-F687-4F45-9708-019B960494DF}">
                  <a14:hiddenLine xmlns:a14="http://schemas.microsoft.com/office/drawing/2010/main" w="12700" cap="flat">
                    <a:solidFill>
                      <a:srgbClr val="000000"/>
                    </a:solidFill>
                    <a:miter lim="400000"/>
                    <a:headEnd/>
                    <a:tailEnd/>
                  </a14:hiddenLine>
                </a:ext>
              </a:extLst>
            </p:spPr>
            <p:txBody>
              <a:bodyPr lIns="38100" tIns="38100" rIns="38100" bIns="38100" anchor="ct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endParaRPr lang="es-ES"/>
              </a:p>
            </p:txBody>
          </p:sp>
          <p:sp>
            <p:nvSpPr>
              <p:cNvPr id="7" name="Shape 893">
                <a:extLst>
                  <a:ext uri="{FF2B5EF4-FFF2-40B4-BE49-F238E27FC236}">
                    <a16:creationId xmlns:a16="http://schemas.microsoft.com/office/drawing/2014/main" id="{A758D8AF-609C-42BD-9CCB-754FBBDBA76E}"/>
                  </a:ext>
                </a:extLst>
              </p:cNvPr>
              <p:cNvSpPr>
                <a:spLocks/>
              </p:cNvSpPr>
              <p:nvPr/>
            </p:nvSpPr>
            <p:spPr bwMode="auto">
              <a:xfrm>
                <a:off x="1606310" y="6385084"/>
                <a:ext cx="1512781" cy="258754"/>
              </a:xfrm>
              <a:custGeom>
                <a:avLst/>
                <a:gdLst>
                  <a:gd name="T0" fmla="*/ 756391 w 21600"/>
                  <a:gd name="T1" fmla="*/ 129377 h 21600"/>
                  <a:gd name="T2" fmla="*/ 756391 w 21600"/>
                  <a:gd name="T3" fmla="*/ 129377 h 21600"/>
                  <a:gd name="T4" fmla="*/ 756391 w 21600"/>
                  <a:gd name="T5" fmla="*/ 129377 h 21600"/>
                  <a:gd name="T6" fmla="*/ 756391 w 21600"/>
                  <a:gd name="T7" fmla="*/ 129377 h 21600"/>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600" extrusionOk="0">
                    <a:moveTo>
                      <a:pt x="21600" y="10803"/>
                    </a:moveTo>
                    <a:cubicBezTo>
                      <a:pt x="21600" y="16768"/>
                      <a:pt x="20537" y="21600"/>
                      <a:pt x="19229" y="21600"/>
                    </a:cubicBezTo>
                    <a:lnTo>
                      <a:pt x="2370" y="21600"/>
                    </a:lnTo>
                    <a:cubicBezTo>
                      <a:pt x="1060" y="21600"/>
                      <a:pt x="0" y="16768"/>
                      <a:pt x="0" y="10803"/>
                    </a:cubicBezTo>
                    <a:cubicBezTo>
                      <a:pt x="0" y="4835"/>
                      <a:pt x="1060" y="0"/>
                      <a:pt x="2370" y="0"/>
                    </a:cubicBezTo>
                    <a:lnTo>
                      <a:pt x="19229" y="0"/>
                    </a:lnTo>
                    <a:cubicBezTo>
                      <a:pt x="20537" y="0"/>
                      <a:pt x="21600" y="4835"/>
                      <a:pt x="21600" y="10803"/>
                    </a:cubicBezTo>
                    <a:cubicBezTo>
                      <a:pt x="21600" y="10803"/>
                      <a:pt x="21600" y="10803"/>
                      <a:pt x="21600" y="10803"/>
                    </a:cubicBezTo>
                    <a:close/>
                  </a:path>
                </a:pathLst>
              </a:custGeom>
              <a:grpFill/>
              <a:ln>
                <a:noFill/>
              </a:ln>
              <a:extLst>
                <a:ext uri="{91240B29-F687-4F45-9708-019B960494DF}">
                  <a14:hiddenLine xmlns:a14="http://schemas.microsoft.com/office/drawing/2010/main" w="12700" cap="flat">
                    <a:solidFill>
                      <a:srgbClr val="000000"/>
                    </a:solidFill>
                    <a:miter lim="400000"/>
                    <a:headEnd/>
                    <a:tailEnd/>
                  </a14:hiddenLine>
                </a:ext>
              </a:extLst>
            </p:spPr>
            <p:txBody>
              <a:bodyPr lIns="38100" tIns="38100" rIns="38100" bIns="38100" anchor="ct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endParaRPr lang="es-ES"/>
              </a:p>
            </p:txBody>
          </p:sp>
          <p:sp>
            <p:nvSpPr>
              <p:cNvPr id="8" name="Shape 894">
                <a:extLst>
                  <a:ext uri="{FF2B5EF4-FFF2-40B4-BE49-F238E27FC236}">
                    <a16:creationId xmlns:a16="http://schemas.microsoft.com/office/drawing/2014/main" id="{7EF867DC-D7E5-4E4E-9C00-7DC13342592E}"/>
                  </a:ext>
                </a:extLst>
              </p:cNvPr>
              <p:cNvSpPr>
                <a:spLocks/>
              </p:cNvSpPr>
              <p:nvPr/>
            </p:nvSpPr>
            <p:spPr bwMode="auto">
              <a:xfrm>
                <a:off x="1927572" y="6706346"/>
                <a:ext cx="858647" cy="257340"/>
              </a:xfrm>
              <a:custGeom>
                <a:avLst/>
                <a:gdLst>
                  <a:gd name="T0" fmla="*/ 429324 w 21600"/>
                  <a:gd name="T1" fmla="*/ 128670 h 21600"/>
                  <a:gd name="T2" fmla="*/ 429324 w 21600"/>
                  <a:gd name="T3" fmla="*/ 128670 h 21600"/>
                  <a:gd name="T4" fmla="*/ 429324 w 21600"/>
                  <a:gd name="T5" fmla="*/ 128670 h 21600"/>
                  <a:gd name="T6" fmla="*/ 429324 w 21600"/>
                  <a:gd name="T7" fmla="*/ 128670 h 21600"/>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600" extrusionOk="0">
                    <a:moveTo>
                      <a:pt x="21600" y="0"/>
                    </a:moveTo>
                    <a:cubicBezTo>
                      <a:pt x="21600" y="11932"/>
                      <a:pt x="16764" y="21600"/>
                      <a:pt x="10800" y="21600"/>
                    </a:cubicBezTo>
                    <a:cubicBezTo>
                      <a:pt x="4836" y="21600"/>
                      <a:pt x="0" y="11932"/>
                      <a:pt x="0" y="0"/>
                    </a:cubicBezTo>
                    <a:cubicBezTo>
                      <a:pt x="0" y="0"/>
                      <a:pt x="21600" y="0"/>
                      <a:pt x="21600" y="0"/>
                    </a:cubicBezTo>
                    <a:close/>
                  </a:path>
                </a:pathLst>
              </a:custGeom>
              <a:grpFill/>
              <a:ln>
                <a:noFill/>
              </a:ln>
              <a:extLst>
                <a:ext uri="{91240B29-F687-4F45-9708-019B960494DF}">
                  <a14:hiddenLine xmlns:a14="http://schemas.microsoft.com/office/drawing/2010/main" w="12700" cap="flat">
                    <a:solidFill>
                      <a:srgbClr val="000000"/>
                    </a:solidFill>
                    <a:miter lim="400000"/>
                    <a:headEnd/>
                    <a:tailEnd/>
                  </a14:hiddenLine>
                </a:ext>
              </a:extLst>
            </p:spPr>
            <p:txBody>
              <a:bodyPr lIns="38100" tIns="38100" rIns="38100" bIns="38100" anchor="ct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endParaRPr lang="es-ES"/>
              </a:p>
            </p:txBody>
          </p:sp>
          <p:sp>
            <p:nvSpPr>
              <p:cNvPr id="9" name="Shape 895">
                <a:extLst>
                  <a:ext uri="{FF2B5EF4-FFF2-40B4-BE49-F238E27FC236}">
                    <a16:creationId xmlns:a16="http://schemas.microsoft.com/office/drawing/2014/main" id="{7E3F486A-D5EA-40A5-BA34-D45EDCC72ABA}"/>
                  </a:ext>
                </a:extLst>
              </p:cNvPr>
              <p:cNvSpPr>
                <a:spLocks/>
              </p:cNvSpPr>
              <p:nvPr/>
            </p:nvSpPr>
            <p:spPr bwMode="auto">
              <a:xfrm>
                <a:off x="2369308" y="0"/>
                <a:ext cx="1782941" cy="1363718"/>
              </a:xfrm>
              <a:custGeom>
                <a:avLst/>
                <a:gdLst>
                  <a:gd name="T0" fmla="*/ 891471 w 21600"/>
                  <a:gd name="T1" fmla="*/ 681859 h 21600"/>
                  <a:gd name="T2" fmla="*/ 891471 w 21600"/>
                  <a:gd name="T3" fmla="*/ 681859 h 21600"/>
                  <a:gd name="T4" fmla="*/ 891471 w 21600"/>
                  <a:gd name="T5" fmla="*/ 681859 h 21600"/>
                  <a:gd name="T6" fmla="*/ 891471 w 21600"/>
                  <a:gd name="T7" fmla="*/ 681859 h 21600"/>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600" extrusionOk="0">
                    <a:moveTo>
                      <a:pt x="15120" y="21600"/>
                    </a:moveTo>
                    <a:lnTo>
                      <a:pt x="21600" y="13130"/>
                    </a:lnTo>
                    <a:cubicBezTo>
                      <a:pt x="16394" y="5131"/>
                      <a:pt x="8655" y="44"/>
                      <a:pt x="0" y="0"/>
                    </a:cubicBezTo>
                    <a:lnTo>
                      <a:pt x="0" y="11904"/>
                    </a:lnTo>
                    <a:cubicBezTo>
                      <a:pt x="6131" y="11949"/>
                      <a:pt x="11585" y="15738"/>
                      <a:pt x="15120" y="21600"/>
                    </a:cubicBezTo>
                    <a:close/>
                  </a:path>
                </a:pathLst>
              </a:custGeom>
              <a:grpFill/>
              <a:ln>
                <a:noFill/>
              </a:ln>
              <a:extLst>
                <a:ext uri="{91240B29-F687-4F45-9708-019B960494DF}">
                  <a14:hiddenLine xmlns:a14="http://schemas.microsoft.com/office/drawing/2010/main" w="12700" cap="flat">
                    <a:solidFill>
                      <a:srgbClr val="000000"/>
                    </a:solidFill>
                    <a:miter lim="400000"/>
                    <a:headEnd/>
                    <a:tailEnd/>
                  </a14:hiddenLine>
                </a:ext>
              </a:extLst>
            </p:spPr>
            <p:txBody>
              <a:bodyPr lIns="38100" tIns="38100" rIns="38100" bIns="38100" anchor="ct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endParaRPr lang="es-ES"/>
              </a:p>
            </p:txBody>
          </p:sp>
          <p:sp>
            <p:nvSpPr>
              <p:cNvPr id="10" name="Shape 896">
                <a:extLst>
                  <a:ext uri="{FF2B5EF4-FFF2-40B4-BE49-F238E27FC236}">
                    <a16:creationId xmlns:a16="http://schemas.microsoft.com/office/drawing/2014/main" id="{61A60047-4F50-4B36-84E8-6B25867FC100}"/>
                  </a:ext>
                </a:extLst>
              </p:cNvPr>
              <p:cNvSpPr>
                <a:spLocks/>
              </p:cNvSpPr>
              <p:nvPr/>
            </p:nvSpPr>
            <p:spPr bwMode="auto">
              <a:xfrm>
                <a:off x="3654356" y="843313"/>
                <a:ext cx="1084655" cy="1778118"/>
              </a:xfrm>
              <a:custGeom>
                <a:avLst/>
                <a:gdLst>
                  <a:gd name="T0" fmla="*/ 542328 w 21600"/>
                  <a:gd name="T1" fmla="*/ 889059 h 21600"/>
                  <a:gd name="T2" fmla="*/ 542328 w 21600"/>
                  <a:gd name="T3" fmla="*/ 889059 h 21600"/>
                  <a:gd name="T4" fmla="*/ 542328 w 21600"/>
                  <a:gd name="T5" fmla="*/ 889059 h 21600"/>
                  <a:gd name="T6" fmla="*/ 542328 w 21600"/>
                  <a:gd name="T7" fmla="*/ 889059 h 21600"/>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600" extrusionOk="0">
                    <a:moveTo>
                      <a:pt x="6638" y="18341"/>
                    </a:moveTo>
                    <a:cubicBezTo>
                      <a:pt x="6638" y="19447"/>
                      <a:pt x="6452" y="20533"/>
                      <a:pt x="6159" y="21600"/>
                    </a:cubicBezTo>
                    <a:lnTo>
                      <a:pt x="21289" y="21600"/>
                    </a:lnTo>
                    <a:cubicBezTo>
                      <a:pt x="21489" y="20529"/>
                      <a:pt x="21600" y="19443"/>
                      <a:pt x="21600" y="18341"/>
                    </a:cubicBezTo>
                    <a:cubicBezTo>
                      <a:pt x="21600" y="11357"/>
                      <a:pt x="17487" y="4963"/>
                      <a:pt x="10670" y="0"/>
                    </a:cubicBezTo>
                    <a:lnTo>
                      <a:pt x="0" y="6509"/>
                    </a:lnTo>
                    <a:cubicBezTo>
                      <a:pt x="4145" y="9791"/>
                      <a:pt x="6638" y="13887"/>
                      <a:pt x="6638" y="18341"/>
                    </a:cubicBezTo>
                    <a:close/>
                  </a:path>
                </a:pathLst>
              </a:custGeom>
              <a:grpFill/>
              <a:ln>
                <a:noFill/>
              </a:ln>
              <a:extLst>
                <a:ext uri="{91240B29-F687-4F45-9708-019B960494DF}">
                  <a14:hiddenLine xmlns:a14="http://schemas.microsoft.com/office/drawing/2010/main" w="12700" cap="flat">
                    <a:solidFill>
                      <a:srgbClr val="000000"/>
                    </a:solidFill>
                    <a:miter lim="400000"/>
                    <a:headEnd/>
                    <a:tailEnd/>
                  </a14:hiddenLine>
                </a:ext>
              </a:extLst>
            </p:spPr>
            <p:txBody>
              <a:bodyPr lIns="38100" tIns="38100" rIns="38100" bIns="38100" anchor="ct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endParaRPr lang="es-ES"/>
              </a:p>
            </p:txBody>
          </p:sp>
          <p:sp>
            <p:nvSpPr>
              <p:cNvPr id="11" name="Shape 897">
                <a:extLst>
                  <a:ext uri="{FF2B5EF4-FFF2-40B4-BE49-F238E27FC236}">
                    <a16:creationId xmlns:a16="http://schemas.microsoft.com/office/drawing/2014/main" id="{12253ECD-C5CC-42C9-805A-8EA88238CC99}"/>
                  </a:ext>
                </a:extLst>
              </p:cNvPr>
              <p:cNvSpPr>
                <a:spLocks/>
              </p:cNvSpPr>
              <p:nvPr/>
            </p:nvSpPr>
            <p:spPr bwMode="auto">
              <a:xfrm>
                <a:off x="843313" y="3654356"/>
                <a:ext cx="1512153" cy="2022009"/>
              </a:xfrm>
              <a:custGeom>
                <a:avLst/>
                <a:gdLst>
                  <a:gd name="T0" fmla="*/ 756077 w 21600"/>
                  <a:gd name="T1" fmla="*/ 1011005 h 21600"/>
                  <a:gd name="T2" fmla="*/ 756077 w 21600"/>
                  <a:gd name="T3" fmla="*/ 1011005 h 21600"/>
                  <a:gd name="T4" fmla="*/ 756077 w 21600"/>
                  <a:gd name="T5" fmla="*/ 1011005 h 21600"/>
                  <a:gd name="T6" fmla="*/ 756077 w 21600"/>
                  <a:gd name="T7" fmla="*/ 1011005 h 21600"/>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600" extrusionOk="0">
                    <a:moveTo>
                      <a:pt x="18588" y="13574"/>
                    </a:moveTo>
                    <a:cubicBezTo>
                      <a:pt x="17948" y="11856"/>
                      <a:pt x="17059" y="9576"/>
                      <a:pt x="15198" y="7334"/>
                    </a:cubicBezTo>
                    <a:cubicBezTo>
                      <a:pt x="12968" y="4648"/>
                      <a:pt x="10047" y="2019"/>
                      <a:pt x="7599" y="0"/>
                    </a:cubicBezTo>
                    <a:lnTo>
                      <a:pt x="0" y="5682"/>
                    </a:lnTo>
                    <a:cubicBezTo>
                      <a:pt x="1933" y="7296"/>
                      <a:pt x="4325" y="9453"/>
                      <a:pt x="6080" y="11567"/>
                    </a:cubicBezTo>
                    <a:cubicBezTo>
                      <a:pt x="9530" y="15723"/>
                      <a:pt x="7805" y="21600"/>
                      <a:pt x="15789" y="21600"/>
                    </a:cubicBezTo>
                    <a:lnTo>
                      <a:pt x="20867" y="21600"/>
                    </a:lnTo>
                    <a:lnTo>
                      <a:pt x="21600" y="21600"/>
                    </a:lnTo>
                    <a:lnTo>
                      <a:pt x="21600" y="13574"/>
                    </a:lnTo>
                    <a:cubicBezTo>
                      <a:pt x="21600" y="13574"/>
                      <a:pt x="18588" y="13574"/>
                      <a:pt x="18588" y="13574"/>
                    </a:cubicBezTo>
                    <a:close/>
                  </a:path>
                </a:pathLst>
              </a:custGeom>
              <a:grpFill/>
              <a:ln>
                <a:noFill/>
              </a:ln>
              <a:extLst>
                <a:ext uri="{91240B29-F687-4F45-9708-019B960494DF}">
                  <a14:hiddenLine xmlns:a14="http://schemas.microsoft.com/office/drawing/2010/main" w="12700" cap="flat">
                    <a:solidFill>
                      <a:srgbClr val="000000"/>
                    </a:solidFill>
                    <a:miter lim="400000"/>
                    <a:headEnd/>
                    <a:tailEnd/>
                  </a14:hiddenLine>
                </a:ext>
              </a:extLst>
            </p:spPr>
            <p:txBody>
              <a:bodyPr lIns="38100" tIns="38100" rIns="38100" bIns="38100" anchor="ct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endParaRPr lang="es-ES"/>
              </a:p>
            </p:txBody>
          </p:sp>
          <p:sp>
            <p:nvSpPr>
              <p:cNvPr id="12" name="Shape 898">
                <a:extLst>
                  <a:ext uri="{FF2B5EF4-FFF2-40B4-BE49-F238E27FC236}">
                    <a16:creationId xmlns:a16="http://schemas.microsoft.com/office/drawing/2014/main" id="{0C525308-34F9-49EE-AB0C-FAC5015DAD96}"/>
                  </a:ext>
                </a:extLst>
              </p:cNvPr>
              <p:cNvSpPr>
                <a:spLocks/>
              </p:cNvSpPr>
              <p:nvPr/>
            </p:nvSpPr>
            <p:spPr bwMode="auto">
              <a:xfrm>
                <a:off x="0" y="843313"/>
                <a:ext cx="1085320" cy="1778885"/>
              </a:xfrm>
              <a:custGeom>
                <a:avLst/>
                <a:gdLst>
                  <a:gd name="T0" fmla="*/ 542660 w 21600"/>
                  <a:gd name="T1" fmla="*/ 889443 h 21600"/>
                  <a:gd name="T2" fmla="*/ 542660 w 21600"/>
                  <a:gd name="T3" fmla="*/ 889443 h 21600"/>
                  <a:gd name="T4" fmla="*/ 542660 w 21600"/>
                  <a:gd name="T5" fmla="*/ 889443 h 21600"/>
                  <a:gd name="T6" fmla="*/ 542660 w 21600"/>
                  <a:gd name="T7" fmla="*/ 889443 h 21600"/>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600" extrusionOk="0">
                    <a:moveTo>
                      <a:pt x="14953" y="18343"/>
                    </a:moveTo>
                    <a:cubicBezTo>
                      <a:pt x="14953" y="13886"/>
                      <a:pt x="17449" y="9788"/>
                      <a:pt x="21600" y="6503"/>
                    </a:cubicBezTo>
                    <a:lnTo>
                      <a:pt x="10939" y="0"/>
                    </a:lnTo>
                    <a:cubicBezTo>
                      <a:pt x="4115" y="4963"/>
                      <a:pt x="0" y="11358"/>
                      <a:pt x="0" y="18343"/>
                    </a:cubicBezTo>
                    <a:cubicBezTo>
                      <a:pt x="0" y="19446"/>
                      <a:pt x="135" y="20529"/>
                      <a:pt x="333" y="21600"/>
                    </a:cubicBezTo>
                    <a:lnTo>
                      <a:pt x="15421" y="21600"/>
                    </a:lnTo>
                    <a:cubicBezTo>
                      <a:pt x="15125" y="20531"/>
                      <a:pt x="14953" y="19443"/>
                      <a:pt x="14953" y="18343"/>
                    </a:cubicBezTo>
                    <a:close/>
                  </a:path>
                </a:pathLst>
              </a:custGeom>
              <a:grpFill/>
              <a:ln>
                <a:noFill/>
              </a:ln>
              <a:extLst>
                <a:ext uri="{91240B29-F687-4F45-9708-019B960494DF}">
                  <a14:hiddenLine xmlns:a14="http://schemas.microsoft.com/office/drawing/2010/main" w="12700" cap="flat">
                    <a:solidFill>
                      <a:srgbClr val="000000"/>
                    </a:solidFill>
                    <a:miter lim="400000"/>
                    <a:headEnd/>
                    <a:tailEnd/>
                  </a14:hiddenLine>
                </a:ext>
              </a:extLst>
            </p:spPr>
            <p:txBody>
              <a:bodyPr lIns="38100" tIns="38100" rIns="38100" bIns="38100" anchor="ct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endParaRPr lang="es-ES"/>
              </a:p>
            </p:txBody>
          </p:sp>
          <p:sp>
            <p:nvSpPr>
              <p:cNvPr id="13" name="Shape 899">
                <a:extLst>
                  <a:ext uri="{FF2B5EF4-FFF2-40B4-BE49-F238E27FC236}">
                    <a16:creationId xmlns:a16="http://schemas.microsoft.com/office/drawing/2014/main" id="{AAE97D7A-B760-4706-847D-83176C82329E}"/>
                  </a:ext>
                </a:extLst>
              </p:cNvPr>
              <p:cNvSpPr>
                <a:spLocks/>
              </p:cNvSpPr>
              <p:nvPr/>
            </p:nvSpPr>
            <p:spPr bwMode="auto">
              <a:xfrm>
                <a:off x="2369308" y="3654356"/>
                <a:ext cx="1512033" cy="2023888"/>
              </a:xfrm>
              <a:custGeom>
                <a:avLst/>
                <a:gdLst>
                  <a:gd name="T0" fmla="*/ 756017 w 21600"/>
                  <a:gd name="T1" fmla="*/ 1011944 h 21600"/>
                  <a:gd name="T2" fmla="*/ 756017 w 21600"/>
                  <a:gd name="T3" fmla="*/ 1011944 h 21600"/>
                  <a:gd name="T4" fmla="*/ 756017 w 21600"/>
                  <a:gd name="T5" fmla="*/ 1011944 h 21600"/>
                  <a:gd name="T6" fmla="*/ 756017 w 21600"/>
                  <a:gd name="T7" fmla="*/ 1011944 h 21600"/>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600" extrusionOk="0">
                    <a:moveTo>
                      <a:pt x="6375" y="7348"/>
                    </a:moveTo>
                    <a:cubicBezTo>
                      <a:pt x="4515" y="9587"/>
                      <a:pt x="3626" y="11865"/>
                      <a:pt x="2985" y="13581"/>
                    </a:cubicBezTo>
                    <a:lnTo>
                      <a:pt x="0" y="13581"/>
                    </a:lnTo>
                    <a:lnTo>
                      <a:pt x="0" y="21600"/>
                    </a:lnTo>
                    <a:lnTo>
                      <a:pt x="706" y="21600"/>
                    </a:lnTo>
                    <a:lnTo>
                      <a:pt x="5785" y="21600"/>
                    </a:lnTo>
                    <a:cubicBezTo>
                      <a:pt x="13769" y="21600"/>
                      <a:pt x="12044" y="15729"/>
                      <a:pt x="15494" y="11576"/>
                    </a:cubicBezTo>
                    <a:cubicBezTo>
                      <a:pt x="17259" y="9453"/>
                      <a:pt x="19663" y="7293"/>
                      <a:pt x="21600" y="5679"/>
                    </a:cubicBezTo>
                    <a:lnTo>
                      <a:pt x="13999" y="0"/>
                    </a:lnTo>
                    <a:cubicBezTo>
                      <a:pt x="11583" y="1991"/>
                      <a:pt x="8621" y="4644"/>
                      <a:pt x="6375" y="7348"/>
                    </a:cubicBezTo>
                    <a:close/>
                  </a:path>
                </a:pathLst>
              </a:custGeom>
              <a:grpFill/>
              <a:ln>
                <a:noFill/>
              </a:ln>
              <a:extLst>
                <a:ext uri="{91240B29-F687-4F45-9708-019B960494DF}">
                  <a14:hiddenLine xmlns:a14="http://schemas.microsoft.com/office/drawing/2010/main" w="12700" cap="flat">
                    <a:solidFill>
                      <a:srgbClr val="000000"/>
                    </a:solidFill>
                    <a:miter lim="400000"/>
                    <a:headEnd/>
                    <a:tailEnd/>
                  </a14:hiddenLine>
                </a:ext>
              </a:extLst>
            </p:spPr>
            <p:txBody>
              <a:bodyPr lIns="38100" tIns="38100" rIns="38100" bIns="38100" anchor="ct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endParaRPr lang="es-ES"/>
              </a:p>
            </p:txBody>
          </p:sp>
          <p:sp>
            <p:nvSpPr>
              <p:cNvPr id="14" name="Shape 900">
                <a:extLst>
                  <a:ext uri="{FF2B5EF4-FFF2-40B4-BE49-F238E27FC236}">
                    <a16:creationId xmlns:a16="http://schemas.microsoft.com/office/drawing/2014/main" id="{A72D412C-E59B-47DB-981A-CAD4E6D19ABC}"/>
                  </a:ext>
                </a:extLst>
              </p:cNvPr>
              <p:cNvSpPr>
                <a:spLocks/>
              </p:cNvSpPr>
              <p:nvPr/>
            </p:nvSpPr>
            <p:spPr bwMode="auto">
              <a:xfrm>
                <a:off x="0" y="2650412"/>
                <a:ext cx="1331797" cy="1515467"/>
              </a:xfrm>
              <a:custGeom>
                <a:avLst/>
                <a:gdLst>
                  <a:gd name="T0" fmla="*/ 665899 w 21600"/>
                  <a:gd name="T1" fmla="*/ 757734 h 21600"/>
                  <a:gd name="T2" fmla="*/ 665899 w 21600"/>
                  <a:gd name="T3" fmla="*/ 757734 h 21600"/>
                  <a:gd name="T4" fmla="*/ 665899 w 21600"/>
                  <a:gd name="T5" fmla="*/ 757734 h 21600"/>
                  <a:gd name="T6" fmla="*/ 665899 w 21600"/>
                  <a:gd name="T7" fmla="*/ 757734 h 21600"/>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600" extrusionOk="0">
                    <a:moveTo>
                      <a:pt x="20102" y="12599"/>
                    </a:moveTo>
                    <a:cubicBezTo>
                      <a:pt x="19990" y="12493"/>
                      <a:pt x="19875" y="12390"/>
                      <a:pt x="19755" y="12288"/>
                    </a:cubicBezTo>
                    <a:cubicBezTo>
                      <a:pt x="19378" y="11966"/>
                      <a:pt x="19011" y="11641"/>
                      <a:pt x="18658" y="11302"/>
                    </a:cubicBezTo>
                    <a:cubicBezTo>
                      <a:pt x="18607" y="11250"/>
                      <a:pt x="18556" y="11200"/>
                      <a:pt x="18501" y="11146"/>
                    </a:cubicBezTo>
                    <a:cubicBezTo>
                      <a:pt x="15274" y="7984"/>
                      <a:pt x="13144" y="4124"/>
                      <a:pt x="12293" y="0"/>
                    </a:cubicBezTo>
                    <a:lnTo>
                      <a:pt x="0" y="0"/>
                    </a:lnTo>
                    <a:cubicBezTo>
                      <a:pt x="967" y="6986"/>
                      <a:pt x="4348" y="13315"/>
                      <a:pt x="9430" y="18297"/>
                    </a:cubicBezTo>
                    <a:lnTo>
                      <a:pt x="9409" y="18295"/>
                    </a:lnTo>
                    <a:cubicBezTo>
                      <a:pt x="9409" y="18295"/>
                      <a:pt x="9467" y="18348"/>
                      <a:pt x="9553" y="18421"/>
                    </a:cubicBezTo>
                    <a:cubicBezTo>
                      <a:pt x="10100" y="18951"/>
                      <a:pt x="10671" y="19461"/>
                      <a:pt x="11253" y="19960"/>
                    </a:cubicBezTo>
                    <a:cubicBezTo>
                      <a:pt x="11755" y="20425"/>
                      <a:pt x="12344" y="20987"/>
                      <a:pt x="12973" y="21600"/>
                    </a:cubicBezTo>
                    <a:lnTo>
                      <a:pt x="21600" y="14020"/>
                    </a:lnTo>
                    <a:cubicBezTo>
                      <a:pt x="21079" y="13518"/>
                      <a:pt x="20572" y="13035"/>
                      <a:pt x="20102" y="12599"/>
                    </a:cubicBezTo>
                    <a:close/>
                  </a:path>
                </a:pathLst>
              </a:custGeom>
              <a:grpFill/>
              <a:ln>
                <a:noFill/>
              </a:ln>
              <a:extLst>
                <a:ext uri="{91240B29-F687-4F45-9708-019B960494DF}">
                  <a14:hiddenLine xmlns:a14="http://schemas.microsoft.com/office/drawing/2010/main" w="12700" cap="flat">
                    <a:solidFill>
                      <a:srgbClr val="000000"/>
                    </a:solidFill>
                    <a:miter lim="400000"/>
                    <a:headEnd/>
                    <a:tailEnd/>
                  </a14:hiddenLine>
                </a:ext>
              </a:extLst>
            </p:spPr>
            <p:txBody>
              <a:bodyPr lIns="38100" tIns="38100" rIns="38100" bIns="38100" anchor="ct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endParaRPr lang="es-ES"/>
              </a:p>
            </p:txBody>
          </p:sp>
          <p:sp>
            <p:nvSpPr>
              <p:cNvPr id="15" name="Shape 901">
                <a:extLst>
                  <a:ext uri="{FF2B5EF4-FFF2-40B4-BE49-F238E27FC236}">
                    <a16:creationId xmlns:a16="http://schemas.microsoft.com/office/drawing/2014/main" id="{3FE201DF-C769-405E-9CBE-0BC377D007B7}"/>
                  </a:ext>
                </a:extLst>
              </p:cNvPr>
              <p:cNvSpPr>
                <a:spLocks/>
              </p:cNvSpPr>
              <p:nvPr/>
            </p:nvSpPr>
            <p:spPr bwMode="auto">
              <a:xfrm>
                <a:off x="3373252" y="2650412"/>
                <a:ext cx="1333560" cy="1513684"/>
              </a:xfrm>
              <a:custGeom>
                <a:avLst/>
                <a:gdLst>
                  <a:gd name="T0" fmla="*/ 666780 w 21600"/>
                  <a:gd name="T1" fmla="*/ 756842 h 21600"/>
                  <a:gd name="T2" fmla="*/ 666780 w 21600"/>
                  <a:gd name="T3" fmla="*/ 756842 h 21600"/>
                  <a:gd name="T4" fmla="*/ 666780 w 21600"/>
                  <a:gd name="T5" fmla="*/ 756842 h 21600"/>
                  <a:gd name="T6" fmla="*/ 666780 w 21600"/>
                  <a:gd name="T7" fmla="*/ 756842 h 21600"/>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600" extrusionOk="0">
                    <a:moveTo>
                      <a:pt x="21600" y="0"/>
                    </a:moveTo>
                    <a:lnTo>
                      <a:pt x="9286" y="0"/>
                    </a:lnTo>
                    <a:cubicBezTo>
                      <a:pt x="8324" y="4739"/>
                      <a:pt x="5707" y="9071"/>
                      <a:pt x="1643" y="12475"/>
                    </a:cubicBezTo>
                    <a:cubicBezTo>
                      <a:pt x="1474" y="12615"/>
                      <a:pt x="1310" y="12760"/>
                      <a:pt x="1150" y="12910"/>
                    </a:cubicBezTo>
                    <a:cubicBezTo>
                      <a:pt x="784" y="13254"/>
                      <a:pt x="398" y="13620"/>
                      <a:pt x="0" y="14008"/>
                    </a:cubicBezTo>
                    <a:lnTo>
                      <a:pt x="8617" y="21600"/>
                    </a:lnTo>
                    <a:cubicBezTo>
                      <a:pt x="9120" y="21108"/>
                      <a:pt x="9602" y="20644"/>
                      <a:pt x="10026" y="20247"/>
                    </a:cubicBezTo>
                    <a:cubicBezTo>
                      <a:pt x="16276" y="15014"/>
                      <a:pt x="20505" y="7935"/>
                      <a:pt x="21600" y="0"/>
                    </a:cubicBezTo>
                    <a:close/>
                  </a:path>
                </a:pathLst>
              </a:custGeom>
              <a:grpFill/>
              <a:ln>
                <a:noFill/>
              </a:ln>
              <a:extLst>
                <a:ext uri="{91240B29-F687-4F45-9708-019B960494DF}">
                  <a14:hiddenLine xmlns:a14="http://schemas.microsoft.com/office/drawing/2010/main" w="12700" cap="flat">
                    <a:solidFill>
                      <a:srgbClr val="000000"/>
                    </a:solidFill>
                    <a:miter lim="400000"/>
                    <a:headEnd/>
                    <a:tailEnd/>
                  </a14:hiddenLine>
                </a:ext>
              </a:extLst>
            </p:spPr>
            <p:txBody>
              <a:bodyPr lIns="38100" tIns="38100" rIns="38100" bIns="38100" anchor="ct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endParaRPr lang="es-ES"/>
              </a:p>
            </p:txBody>
          </p:sp>
          <p:sp>
            <p:nvSpPr>
              <p:cNvPr id="16" name="Shape 902">
                <a:extLst>
                  <a:ext uri="{FF2B5EF4-FFF2-40B4-BE49-F238E27FC236}">
                    <a16:creationId xmlns:a16="http://schemas.microsoft.com/office/drawing/2014/main" id="{13A7D1BB-B793-4328-85AA-A5F88C5AEF52}"/>
                  </a:ext>
                </a:extLst>
              </p:cNvPr>
              <p:cNvSpPr>
                <a:spLocks/>
              </p:cNvSpPr>
              <p:nvPr/>
            </p:nvSpPr>
            <p:spPr bwMode="auto">
              <a:xfrm>
                <a:off x="562208" y="0"/>
                <a:ext cx="1782082" cy="1362774"/>
              </a:xfrm>
              <a:custGeom>
                <a:avLst/>
                <a:gdLst>
                  <a:gd name="T0" fmla="*/ 891041 w 21600"/>
                  <a:gd name="T1" fmla="*/ 681387 h 21600"/>
                  <a:gd name="T2" fmla="*/ 891041 w 21600"/>
                  <a:gd name="T3" fmla="*/ 681387 h 21600"/>
                  <a:gd name="T4" fmla="*/ 891041 w 21600"/>
                  <a:gd name="T5" fmla="*/ 681387 h 21600"/>
                  <a:gd name="T6" fmla="*/ 891041 w 21600"/>
                  <a:gd name="T7" fmla="*/ 681387 h 21600"/>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600" extrusionOk="0">
                    <a:moveTo>
                      <a:pt x="21600" y="11912"/>
                    </a:moveTo>
                    <a:lnTo>
                      <a:pt x="21600" y="0"/>
                    </a:lnTo>
                    <a:cubicBezTo>
                      <a:pt x="12947" y="44"/>
                      <a:pt x="5207" y="5129"/>
                      <a:pt x="0" y="13124"/>
                    </a:cubicBezTo>
                    <a:lnTo>
                      <a:pt x="6482" y="21600"/>
                    </a:lnTo>
                    <a:cubicBezTo>
                      <a:pt x="10017" y="15741"/>
                      <a:pt x="15472" y="11960"/>
                      <a:pt x="21600" y="11912"/>
                    </a:cubicBezTo>
                    <a:close/>
                  </a:path>
                </a:pathLst>
              </a:custGeom>
              <a:grpFill/>
              <a:ln>
                <a:noFill/>
              </a:ln>
              <a:extLst>
                <a:ext uri="{91240B29-F687-4F45-9708-019B960494DF}">
                  <a14:hiddenLine xmlns:a14="http://schemas.microsoft.com/office/drawing/2010/main" w="12700" cap="flat">
                    <a:solidFill>
                      <a:srgbClr val="000000"/>
                    </a:solidFill>
                    <a:miter lim="400000"/>
                    <a:headEnd/>
                    <a:tailEnd/>
                  </a14:hiddenLine>
                </a:ext>
              </a:extLst>
            </p:spPr>
            <p:txBody>
              <a:bodyPr lIns="38100" tIns="38100" rIns="38100" bIns="38100" anchor="ctr"/>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endParaRPr lang="es-ES"/>
              </a:p>
            </p:txBody>
          </p:sp>
        </p:grpSp>
        <p:sp>
          <p:nvSpPr>
            <p:cNvPr id="4" name="Shape 904">
              <a:extLst>
                <a:ext uri="{FF2B5EF4-FFF2-40B4-BE49-F238E27FC236}">
                  <a16:creationId xmlns:a16="http://schemas.microsoft.com/office/drawing/2014/main" id="{C7CC3478-B0C1-4689-A0B0-795289FBDAED}"/>
                </a:ext>
              </a:extLst>
            </p:cNvPr>
            <p:cNvSpPr>
              <a:spLocks/>
            </p:cNvSpPr>
            <p:nvPr/>
          </p:nvSpPr>
          <p:spPr bwMode="auto">
            <a:xfrm>
              <a:off x="1776282" y="1577416"/>
              <a:ext cx="1147406" cy="2089564"/>
            </a:xfrm>
            <a:custGeom>
              <a:avLst/>
              <a:gdLst>
                <a:gd name="T0" fmla="*/ 573703 w 21600"/>
                <a:gd name="T1" fmla="*/ 1044782 h 21600"/>
                <a:gd name="T2" fmla="*/ 573703 w 21600"/>
                <a:gd name="T3" fmla="*/ 1044782 h 21600"/>
                <a:gd name="T4" fmla="*/ 573703 w 21600"/>
                <a:gd name="T5" fmla="*/ 1044782 h 21600"/>
                <a:gd name="T6" fmla="*/ 573703 w 21600"/>
                <a:gd name="T7" fmla="*/ 1044782 h 21600"/>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600" extrusionOk="0">
                  <a:moveTo>
                    <a:pt x="20407" y="3476"/>
                  </a:moveTo>
                  <a:cubicBezTo>
                    <a:pt x="16335" y="5612"/>
                    <a:pt x="16335" y="5612"/>
                    <a:pt x="16335" y="5612"/>
                  </a:cubicBezTo>
                  <a:cubicBezTo>
                    <a:pt x="14486" y="4583"/>
                    <a:pt x="12660" y="4068"/>
                    <a:pt x="10835" y="4068"/>
                  </a:cubicBezTo>
                  <a:cubicBezTo>
                    <a:pt x="9782" y="4068"/>
                    <a:pt x="8916" y="4222"/>
                    <a:pt x="8237" y="4531"/>
                  </a:cubicBezTo>
                  <a:cubicBezTo>
                    <a:pt x="7582" y="4827"/>
                    <a:pt x="7231" y="5188"/>
                    <a:pt x="7231" y="5587"/>
                  </a:cubicBezTo>
                  <a:cubicBezTo>
                    <a:pt x="7231" y="5921"/>
                    <a:pt x="7535" y="6256"/>
                    <a:pt x="8120" y="6591"/>
                  </a:cubicBezTo>
                  <a:cubicBezTo>
                    <a:pt x="8706" y="6938"/>
                    <a:pt x="9876" y="7299"/>
                    <a:pt x="11631" y="7685"/>
                  </a:cubicBezTo>
                  <a:cubicBezTo>
                    <a:pt x="14743" y="8380"/>
                    <a:pt x="16873" y="8972"/>
                    <a:pt x="18020" y="9461"/>
                  </a:cubicBezTo>
                  <a:cubicBezTo>
                    <a:pt x="19166" y="9950"/>
                    <a:pt x="20055" y="10530"/>
                    <a:pt x="20687" y="11225"/>
                  </a:cubicBezTo>
                  <a:cubicBezTo>
                    <a:pt x="21296" y="11907"/>
                    <a:pt x="21600" y="12679"/>
                    <a:pt x="21600" y="13529"/>
                  </a:cubicBezTo>
                  <a:cubicBezTo>
                    <a:pt x="21600" y="14379"/>
                    <a:pt x="21272" y="15177"/>
                    <a:pt x="20617" y="15897"/>
                  </a:cubicBezTo>
                  <a:cubicBezTo>
                    <a:pt x="19962" y="16618"/>
                    <a:pt x="19096" y="17198"/>
                    <a:pt x="18066" y="17622"/>
                  </a:cubicBezTo>
                  <a:cubicBezTo>
                    <a:pt x="17037" y="18034"/>
                    <a:pt x="15539" y="18356"/>
                    <a:pt x="13573" y="18575"/>
                  </a:cubicBezTo>
                  <a:cubicBezTo>
                    <a:pt x="13573" y="21600"/>
                    <a:pt x="13573" y="21600"/>
                    <a:pt x="13573" y="21600"/>
                  </a:cubicBezTo>
                  <a:cubicBezTo>
                    <a:pt x="9618" y="21600"/>
                    <a:pt x="9618" y="21600"/>
                    <a:pt x="9618" y="21600"/>
                  </a:cubicBezTo>
                  <a:cubicBezTo>
                    <a:pt x="9618" y="18652"/>
                    <a:pt x="9618" y="18652"/>
                    <a:pt x="9618" y="18652"/>
                  </a:cubicBezTo>
                  <a:cubicBezTo>
                    <a:pt x="7793" y="18536"/>
                    <a:pt x="6225" y="18292"/>
                    <a:pt x="4938" y="17906"/>
                  </a:cubicBezTo>
                  <a:cubicBezTo>
                    <a:pt x="3159" y="17378"/>
                    <a:pt x="1521" y="16670"/>
                    <a:pt x="0" y="15795"/>
                  </a:cubicBezTo>
                  <a:cubicBezTo>
                    <a:pt x="4002" y="13593"/>
                    <a:pt x="4002" y="13593"/>
                    <a:pt x="4002" y="13593"/>
                  </a:cubicBezTo>
                  <a:cubicBezTo>
                    <a:pt x="6576" y="15061"/>
                    <a:pt x="9057" y="15795"/>
                    <a:pt x="11444" y="15795"/>
                  </a:cubicBezTo>
                  <a:cubicBezTo>
                    <a:pt x="12684" y="15795"/>
                    <a:pt x="13714" y="15563"/>
                    <a:pt x="14603" y="15112"/>
                  </a:cubicBezTo>
                  <a:cubicBezTo>
                    <a:pt x="15469" y="14649"/>
                    <a:pt x="15913" y="14121"/>
                    <a:pt x="15913" y="13503"/>
                  </a:cubicBezTo>
                  <a:cubicBezTo>
                    <a:pt x="15913" y="12975"/>
                    <a:pt x="15633" y="12525"/>
                    <a:pt x="15071" y="12126"/>
                  </a:cubicBezTo>
                  <a:cubicBezTo>
                    <a:pt x="14509" y="11740"/>
                    <a:pt x="13386" y="11341"/>
                    <a:pt x="11748" y="10929"/>
                  </a:cubicBezTo>
                  <a:cubicBezTo>
                    <a:pt x="8401" y="10105"/>
                    <a:pt x="6155" y="9436"/>
                    <a:pt x="4961" y="8946"/>
                  </a:cubicBezTo>
                  <a:cubicBezTo>
                    <a:pt x="3791" y="8470"/>
                    <a:pt x="2902" y="7917"/>
                    <a:pt x="2317" y="7312"/>
                  </a:cubicBezTo>
                  <a:cubicBezTo>
                    <a:pt x="1732" y="6707"/>
                    <a:pt x="1451" y="6063"/>
                    <a:pt x="1451" y="5368"/>
                  </a:cubicBezTo>
                  <a:cubicBezTo>
                    <a:pt x="1451" y="4235"/>
                    <a:pt x="2223" y="3257"/>
                    <a:pt x="3768" y="2446"/>
                  </a:cubicBezTo>
                  <a:cubicBezTo>
                    <a:pt x="5312" y="1635"/>
                    <a:pt x="7255" y="1197"/>
                    <a:pt x="9618" y="1133"/>
                  </a:cubicBezTo>
                  <a:cubicBezTo>
                    <a:pt x="9618" y="0"/>
                    <a:pt x="9618" y="0"/>
                    <a:pt x="9618" y="0"/>
                  </a:cubicBezTo>
                  <a:cubicBezTo>
                    <a:pt x="13573" y="0"/>
                    <a:pt x="13573" y="0"/>
                    <a:pt x="13573" y="0"/>
                  </a:cubicBezTo>
                  <a:cubicBezTo>
                    <a:pt x="13573" y="1287"/>
                    <a:pt x="13573" y="1287"/>
                    <a:pt x="13573" y="1287"/>
                  </a:cubicBezTo>
                  <a:cubicBezTo>
                    <a:pt x="14954" y="1455"/>
                    <a:pt x="16101" y="1686"/>
                    <a:pt x="17037" y="1982"/>
                  </a:cubicBezTo>
                  <a:cubicBezTo>
                    <a:pt x="17996" y="2278"/>
                    <a:pt x="19119" y="2780"/>
                    <a:pt x="20407" y="3476"/>
                  </a:cubicBezTo>
                  <a:close/>
                </a:path>
              </a:pathLst>
            </a:custGeom>
            <a:grpFill/>
            <a:ln>
              <a:noFill/>
            </a:ln>
            <a:extLst>
              <a:ext uri="{91240B29-F687-4F45-9708-019B960494DF}">
                <a14:hiddenLine xmlns:a14="http://schemas.microsoft.com/office/drawing/2010/main" w="12700" cap="flat">
                  <a:solidFill>
                    <a:srgbClr val="000000"/>
                  </a:solidFill>
                  <a:miter lim="400000"/>
                  <a:headEnd/>
                  <a:tailEnd/>
                </a14:hiddenLine>
              </a:ext>
            </a:extLst>
          </p:spPr>
          <p:txBody>
            <a:bodyPr lIns="0" tIns="0" rIns="0" bIns="0"/>
            <a:ls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endParaRPr lang="es-ES">
                <a:solidFill>
                  <a:srgbClr val="452B72"/>
                </a:solidFill>
              </a:endParaRPr>
            </a:p>
          </p:txBody>
        </p:sp>
      </p:grpSp>
      <p:sp>
        <p:nvSpPr>
          <p:cNvPr id="35" name="文本框 34">
            <a:extLst>
              <a:ext uri="{FF2B5EF4-FFF2-40B4-BE49-F238E27FC236}">
                <a16:creationId xmlns:a16="http://schemas.microsoft.com/office/drawing/2014/main" id="{CCEACAD0-B6A8-4BE4-BD39-ABA8AD146647}"/>
              </a:ext>
            </a:extLst>
          </p:cNvPr>
          <p:cNvSpPr txBox="1"/>
          <p:nvPr/>
        </p:nvSpPr>
        <p:spPr>
          <a:xfrm>
            <a:off x="244223" y="144899"/>
            <a:ext cx="486030" cy="400110"/>
          </a:xfrm>
          <a:prstGeom prst="rect">
            <a:avLst/>
          </a:prstGeom>
          <a:noFill/>
        </p:spPr>
        <p:txBody>
          <a:bodyPr wrap="none" rtlCol="0">
            <a:spAutoFit/>
          </a:bodyPr>
          <a:lstStyle/>
          <a:p>
            <a:r>
              <a:rPr lang="en-US" altLang="zh-CN" sz="2000" dirty="0">
                <a:latin typeface="微软雅黑" panose="020B0503020204020204" pitchFamily="34" charset="-122"/>
                <a:ea typeface="微软雅黑" panose="020B0503020204020204" pitchFamily="34" charset="-122"/>
              </a:rPr>
              <a:t>03</a:t>
            </a:r>
            <a:endParaRPr lang="zh-CN" altLang="en-US" sz="2000" dirty="0">
              <a:latin typeface="微软雅黑" panose="020B0503020204020204" pitchFamily="34" charset="-122"/>
              <a:ea typeface="微软雅黑" panose="020B0503020204020204" pitchFamily="34" charset="-122"/>
            </a:endParaRPr>
          </a:p>
        </p:txBody>
      </p:sp>
      <p:sp>
        <p:nvSpPr>
          <p:cNvPr id="36" name="文本框 35">
            <a:extLst>
              <a:ext uri="{FF2B5EF4-FFF2-40B4-BE49-F238E27FC236}">
                <a16:creationId xmlns:a16="http://schemas.microsoft.com/office/drawing/2014/main" id="{3896153A-969C-4DF3-8D0B-7F00EE2C07FA}"/>
              </a:ext>
            </a:extLst>
          </p:cNvPr>
          <p:cNvSpPr txBox="1"/>
          <p:nvPr/>
        </p:nvSpPr>
        <p:spPr>
          <a:xfrm>
            <a:off x="859727" y="144899"/>
            <a:ext cx="1210588" cy="400110"/>
          </a:xfrm>
          <a:prstGeom prst="rect">
            <a:avLst/>
          </a:prstGeom>
          <a:noFill/>
        </p:spPr>
        <p:txBody>
          <a:bodyPr wrap="none" rtlCol="0">
            <a:spAutoFit/>
          </a:bodyPr>
          <a:lstStyle/>
          <a:p>
            <a:r>
              <a:rPr lang="zh-CN" altLang="en-US" sz="2000" dirty="0">
                <a:latin typeface="微软雅黑" panose="020B0503020204020204" pitchFamily="34" charset="-122"/>
                <a:ea typeface="微软雅黑" panose="020B0503020204020204" pitchFamily="34" charset="-122"/>
              </a:rPr>
              <a:t>中心思想</a:t>
            </a:r>
          </a:p>
        </p:txBody>
      </p:sp>
      <p:sp>
        <p:nvSpPr>
          <p:cNvPr id="37" name="TextBox 21">
            <a:extLst>
              <a:ext uri="{FF2B5EF4-FFF2-40B4-BE49-F238E27FC236}">
                <a16:creationId xmlns:a16="http://schemas.microsoft.com/office/drawing/2014/main" id="{1A2B513B-DEDF-474D-822C-20CBE110202F}"/>
              </a:ext>
            </a:extLst>
          </p:cNvPr>
          <p:cNvSpPr txBox="1"/>
          <p:nvPr/>
        </p:nvSpPr>
        <p:spPr>
          <a:xfrm>
            <a:off x="1451156" y="545009"/>
            <a:ext cx="5886731" cy="396830"/>
          </a:xfrm>
          <a:prstGeom prst="rect">
            <a:avLst/>
          </a:prstGeom>
          <a:noFill/>
        </p:spPr>
        <p:txBody>
          <a:bodyPr wrap="square" lIns="91431" tIns="45715" rIns="91431" bIns="45715" rtlCol="0">
            <a:spAutoFit/>
          </a:bodyPr>
          <a:lstStyle/>
          <a:p>
            <a:pPr>
              <a:lnSpc>
                <a:spcPct val="130000"/>
              </a:lnSpc>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您的内容打在这里，或者通过复制您的文本后，在此框中选择粘贴，并选择只保留文字。您的内容打在这里，或者通过复制您的文本后，在此框中选择粘贴，并选择只保留文字。</a:t>
            </a:r>
          </a:p>
        </p:txBody>
      </p:sp>
      <p:sp>
        <p:nvSpPr>
          <p:cNvPr id="38" name="TextBox 24">
            <a:extLst>
              <a:ext uri="{FF2B5EF4-FFF2-40B4-BE49-F238E27FC236}">
                <a16:creationId xmlns:a16="http://schemas.microsoft.com/office/drawing/2014/main" id="{FB48ADA0-7A49-4AD5-B6B1-27DE4DBB6C02}"/>
              </a:ext>
            </a:extLst>
          </p:cNvPr>
          <p:cNvSpPr txBox="1"/>
          <p:nvPr/>
        </p:nvSpPr>
        <p:spPr>
          <a:xfrm>
            <a:off x="774749" y="1969826"/>
            <a:ext cx="2922740" cy="346239"/>
          </a:xfrm>
          <a:prstGeom prst="rect">
            <a:avLst/>
          </a:prstGeom>
          <a:noFill/>
        </p:spPr>
        <p:txBody>
          <a:bodyPr wrap="square" lIns="68568" tIns="34285" rIns="68568" bIns="34285">
            <a:spAutoFit/>
          </a:bodyPr>
          <a:lstStyle/>
          <a:p>
            <a:pPr>
              <a:lnSpc>
                <a:spcPct val="150000"/>
              </a:lnSpc>
              <a:defRPr/>
            </a:pPr>
            <a:r>
              <a:rPr lang="zh-CN" altLang="en-US" sz="1200" b="1" dirty="0">
                <a:solidFill>
                  <a:schemeClr val="bg1">
                    <a:lumMod val="50000"/>
                  </a:schemeClr>
                </a:solidFill>
                <a:latin typeface="微软雅黑" pitchFamily="34" charset="-122"/>
                <a:ea typeface="微软雅黑" pitchFamily="34" charset="-122"/>
                <a:cs typeface="华文黑体" pitchFamily="2" charset="-122"/>
              </a:rPr>
              <a:t>点击此处添加标题</a:t>
            </a:r>
          </a:p>
        </p:txBody>
      </p:sp>
      <p:sp>
        <p:nvSpPr>
          <p:cNvPr id="39" name="TextBox 25">
            <a:extLst>
              <a:ext uri="{FF2B5EF4-FFF2-40B4-BE49-F238E27FC236}">
                <a16:creationId xmlns:a16="http://schemas.microsoft.com/office/drawing/2014/main" id="{78D523D4-C213-479B-AFC3-5B33755D2435}"/>
              </a:ext>
            </a:extLst>
          </p:cNvPr>
          <p:cNvSpPr txBox="1"/>
          <p:nvPr/>
        </p:nvSpPr>
        <p:spPr>
          <a:xfrm>
            <a:off x="730252" y="2305693"/>
            <a:ext cx="2209015" cy="389327"/>
          </a:xfrm>
          <a:prstGeom prst="rect">
            <a:avLst/>
          </a:prstGeom>
          <a:noFill/>
        </p:spPr>
        <p:txBody>
          <a:bodyPr wrap="square" lIns="68568" tIns="34285" rIns="68568" bIns="34285">
            <a:spAutoFit/>
          </a:bodyPr>
          <a:lstStyle/>
          <a:p>
            <a:pPr>
              <a:lnSpc>
                <a:spcPct val="130000"/>
              </a:lnSpc>
              <a:defRPr/>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a:t>
            </a:r>
          </a:p>
        </p:txBody>
      </p:sp>
      <p:sp>
        <p:nvSpPr>
          <p:cNvPr id="40" name="TextBox 24">
            <a:extLst>
              <a:ext uri="{FF2B5EF4-FFF2-40B4-BE49-F238E27FC236}">
                <a16:creationId xmlns:a16="http://schemas.microsoft.com/office/drawing/2014/main" id="{4509E995-2D50-4D21-BE75-F7D45DBD50CB}"/>
              </a:ext>
            </a:extLst>
          </p:cNvPr>
          <p:cNvSpPr txBox="1"/>
          <p:nvPr/>
        </p:nvSpPr>
        <p:spPr>
          <a:xfrm>
            <a:off x="6471330" y="1969826"/>
            <a:ext cx="2922740" cy="346239"/>
          </a:xfrm>
          <a:prstGeom prst="rect">
            <a:avLst/>
          </a:prstGeom>
          <a:noFill/>
        </p:spPr>
        <p:txBody>
          <a:bodyPr wrap="square" lIns="68568" tIns="34285" rIns="68568" bIns="34285">
            <a:spAutoFit/>
          </a:bodyPr>
          <a:lstStyle/>
          <a:p>
            <a:pPr>
              <a:lnSpc>
                <a:spcPct val="150000"/>
              </a:lnSpc>
              <a:defRPr/>
            </a:pPr>
            <a:r>
              <a:rPr lang="zh-CN" altLang="en-US" sz="1200" b="1" dirty="0">
                <a:solidFill>
                  <a:schemeClr val="bg1">
                    <a:lumMod val="50000"/>
                  </a:schemeClr>
                </a:solidFill>
                <a:latin typeface="微软雅黑" pitchFamily="34" charset="-122"/>
                <a:ea typeface="微软雅黑" pitchFamily="34" charset="-122"/>
                <a:cs typeface="华文黑体" pitchFamily="2" charset="-122"/>
              </a:rPr>
              <a:t>点击此处添加标题</a:t>
            </a:r>
          </a:p>
        </p:txBody>
      </p:sp>
      <p:sp>
        <p:nvSpPr>
          <p:cNvPr id="41" name="TextBox 25">
            <a:extLst>
              <a:ext uri="{FF2B5EF4-FFF2-40B4-BE49-F238E27FC236}">
                <a16:creationId xmlns:a16="http://schemas.microsoft.com/office/drawing/2014/main" id="{A368E1DE-F100-4E90-895A-EBECE77A37E5}"/>
              </a:ext>
            </a:extLst>
          </p:cNvPr>
          <p:cNvSpPr txBox="1"/>
          <p:nvPr/>
        </p:nvSpPr>
        <p:spPr>
          <a:xfrm>
            <a:off x="6426833" y="2305693"/>
            <a:ext cx="2209015" cy="389327"/>
          </a:xfrm>
          <a:prstGeom prst="rect">
            <a:avLst/>
          </a:prstGeom>
          <a:noFill/>
        </p:spPr>
        <p:txBody>
          <a:bodyPr wrap="square" lIns="68568" tIns="34285" rIns="68568" bIns="34285">
            <a:spAutoFit/>
          </a:bodyPr>
          <a:lstStyle/>
          <a:p>
            <a:pPr>
              <a:lnSpc>
                <a:spcPct val="130000"/>
              </a:lnSpc>
              <a:defRPr/>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a:t>
            </a:r>
          </a:p>
        </p:txBody>
      </p:sp>
      <p:sp>
        <p:nvSpPr>
          <p:cNvPr id="42" name="TextBox 24">
            <a:extLst>
              <a:ext uri="{FF2B5EF4-FFF2-40B4-BE49-F238E27FC236}">
                <a16:creationId xmlns:a16="http://schemas.microsoft.com/office/drawing/2014/main" id="{387D2E12-290C-4C7E-AAFB-D9E84639A6F4}"/>
              </a:ext>
            </a:extLst>
          </p:cNvPr>
          <p:cNvSpPr txBox="1"/>
          <p:nvPr/>
        </p:nvSpPr>
        <p:spPr>
          <a:xfrm>
            <a:off x="764048" y="3626332"/>
            <a:ext cx="2922740" cy="346239"/>
          </a:xfrm>
          <a:prstGeom prst="rect">
            <a:avLst/>
          </a:prstGeom>
          <a:noFill/>
        </p:spPr>
        <p:txBody>
          <a:bodyPr wrap="square" lIns="68568" tIns="34285" rIns="68568" bIns="34285">
            <a:spAutoFit/>
          </a:bodyPr>
          <a:lstStyle/>
          <a:p>
            <a:pPr>
              <a:lnSpc>
                <a:spcPct val="150000"/>
              </a:lnSpc>
              <a:defRPr/>
            </a:pPr>
            <a:r>
              <a:rPr lang="zh-CN" altLang="en-US" sz="1200" b="1" dirty="0">
                <a:solidFill>
                  <a:schemeClr val="bg1">
                    <a:lumMod val="50000"/>
                  </a:schemeClr>
                </a:solidFill>
                <a:latin typeface="微软雅黑" pitchFamily="34" charset="-122"/>
                <a:ea typeface="微软雅黑" pitchFamily="34" charset="-122"/>
                <a:cs typeface="华文黑体" pitchFamily="2" charset="-122"/>
              </a:rPr>
              <a:t>点击此处添加标题</a:t>
            </a:r>
          </a:p>
        </p:txBody>
      </p:sp>
      <p:sp>
        <p:nvSpPr>
          <p:cNvPr id="43" name="TextBox 25">
            <a:extLst>
              <a:ext uri="{FF2B5EF4-FFF2-40B4-BE49-F238E27FC236}">
                <a16:creationId xmlns:a16="http://schemas.microsoft.com/office/drawing/2014/main" id="{39CE5AB9-882D-4B09-85A3-668B2D417EEE}"/>
              </a:ext>
            </a:extLst>
          </p:cNvPr>
          <p:cNvSpPr txBox="1"/>
          <p:nvPr/>
        </p:nvSpPr>
        <p:spPr>
          <a:xfrm>
            <a:off x="719551" y="3962199"/>
            <a:ext cx="2209015" cy="389327"/>
          </a:xfrm>
          <a:prstGeom prst="rect">
            <a:avLst/>
          </a:prstGeom>
          <a:noFill/>
        </p:spPr>
        <p:txBody>
          <a:bodyPr wrap="square" lIns="68568" tIns="34285" rIns="68568" bIns="34285">
            <a:spAutoFit/>
          </a:bodyPr>
          <a:lstStyle/>
          <a:p>
            <a:pPr>
              <a:lnSpc>
                <a:spcPct val="130000"/>
              </a:lnSpc>
              <a:defRPr/>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a:t>
            </a:r>
          </a:p>
        </p:txBody>
      </p:sp>
      <p:sp>
        <p:nvSpPr>
          <p:cNvPr id="44" name="TextBox 24">
            <a:extLst>
              <a:ext uri="{FF2B5EF4-FFF2-40B4-BE49-F238E27FC236}">
                <a16:creationId xmlns:a16="http://schemas.microsoft.com/office/drawing/2014/main" id="{B4F63970-37D5-4FBA-A601-11B92FB981CC}"/>
              </a:ext>
            </a:extLst>
          </p:cNvPr>
          <p:cNvSpPr txBox="1"/>
          <p:nvPr/>
        </p:nvSpPr>
        <p:spPr>
          <a:xfrm>
            <a:off x="6505363" y="3637521"/>
            <a:ext cx="2922740" cy="346239"/>
          </a:xfrm>
          <a:prstGeom prst="rect">
            <a:avLst/>
          </a:prstGeom>
          <a:noFill/>
        </p:spPr>
        <p:txBody>
          <a:bodyPr wrap="square" lIns="68568" tIns="34285" rIns="68568" bIns="34285">
            <a:spAutoFit/>
          </a:bodyPr>
          <a:lstStyle/>
          <a:p>
            <a:pPr>
              <a:lnSpc>
                <a:spcPct val="150000"/>
              </a:lnSpc>
              <a:defRPr/>
            </a:pPr>
            <a:r>
              <a:rPr lang="zh-CN" altLang="en-US" sz="1200" b="1" dirty="0">
                <a:solidFill>
                  <a:schemeClr val="bg1">
                    <a:lumMod val="50000"/>
                  </a:schemeClr>
                </a:solidFill>
                <a:latin typeface="微软雅黑" pitchFamily="34" charset="-122"/>
                <a:ea typeface="微软雅黑" pitchFamily="34" charset="-122"/>
                <a:cs typeface="华文黑体" pitchFamily="2" charset="-122"/>
              </a:rPr>
              <a:t>点击此处添加标题</a:t>
            </a:r>
          </a:p>
        </p:txBody>
      </p:sp>
      <p:sp>
        <p:nvSpPr>
          <p:cNvPr id="45" name="TextBox 25">
            <a:extLst>
              <a:ext uri="{FF2B5EF4-FFF2-40B4-BE49-F238E27FC236}">
                <a16:creationId xmlns:a16="http://schemas.microsoft.com/office/drawing/2014/main" id="{36C8BA99-167B-48DF-9A1A-7D5E7E21D300}"/>
              </a:ext>
            </a:extLst>
          </p:cNvPr>
          <p:cNvSpPr txBox="1"/>
          <p:nvPr/>
        </p:nvSpPr>
        <p:spPr>
          <a:xfrm>
            <a:off x="6460866" y="3973388"/>
            <a:ext cx="2209015" cy="389327"/>
          </a:xfrm>
          <a:prstGeom prst="rect">
            <a:avLst/>
          </a:prstGeom>
          <a:noFill/>
        </p:spPr>
        <p:txBody>
          <a:bodyPr wrap="square" lIns="68568" tIns="34285" rIns="68568" bIns="34285">
            <a:spAutoFit/>
          </a:bodyPr>
          <a:lstStyle/>
          <a:p>
            <a:pPr>
              <a:lnSpc>
                <a:spcPct val="130000"/>
              </a:lnSpc>
              <a:defRPr/>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a:t>
            </a:r>
          </a:p>
        </p:txBody>
      </p:sp>
    </p:spTree>
    <p:extLst>
      <p:ext uri="{BB962C8B-B14F-4D97-AF65-F5344CB8AC3E}">
        <p14:creationId xmlns:p14="http://schemas.microsoft.com/office/powerpoint/2010/main" val="271799323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6000">
        <p15:prstTrans prst="pageCurlDouble"/>
      </p:transition>
    </mc:Choice>
    <mc:Fallback xmlns="">
      <p:transition spd="slow" advClick="0"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250"/>
                                        <p:tgtEl>
                                          <p:spTgt spid="2"/>
                                        </p:tgtEl>
                                      </p:cBhvr>
                                    </p:animEffect>
                                    <p:anim calcmode="lin" valueType="num">
                                      <p:cBhvr>
                                        <p:cTn id="8" dur="250" fill="hold"/>
                                        <p:tgtEl>
                                          <p:spTgt spid="2"/>
                                        </p:tgtEl>
                                        <p:attrNameLst>
                                          <p:attrName>ppt_x</p:attrName>
                                        </p:attrNameLst>
                                      </p:cBhvr>
                                      <p:tavLst>
                                        <p:tav tm="0">
                                          <p:val>
                                            <p:strVal val="#ppt_x"/>
                                          </p:val>
                                        </p:tav>
                                        <p:tav tm="100000">
                                          <p:val>
                                            <p:strVal val="#ppt_x"/>
                                          </p:val>
                                        </p:tav>
                                      </p:tavLst>
                                    </p:anim>
                                    <p:anim calcmode="lin" valueType="num">
                                      <p:cBhvr>
                                        <p:cTn id="9" dur="250" fill="hold"/>
                                        <p:tgtEl>
                                          <p:spTgt spid="2"/>
                                        </p:tgtEl>
                                        <p:attrNameLst>
                                          <p:attrName>ppt_y</p:attrName>
                                        </p:attrNameLst>
                                      </p:cBhvr>
                                      <p:tavLst>
                                        <p:tav tm="0">
                                          <p:val>
                                            <p:strVal val="#ppt_y+.1"/>
                                          </p:val>
                                        </p:tav>
                                        <p:tav tm="100000">
                                          <p:val>
                                            <p:strVal val="#ppt_y"/>
                                          </p:val>
                                        </p:tav>
                                      </p:tavLst>
                                    </p:anim>
                                  </p:childTnLst>
                                </p:cTn>
                              </p:par>
                              <p:par>
                                <p:cTn id="10" presetID="10" presetClass="entr" presetSubtype="0" fill="hold" grpId="0" nodeType="withEffect">
                                  <p:stCondLst>
                                    <p:cond delay="0"/>
                                  </p:stCondLst>
                                  <p:iterate type="lt">
                                    <p:tmPct val="10000"/>
                                  </p:iterate>
                                  <p:childTnLst>
                                    <p:set>
                                      <p:cBhvr>
                                        <p:cTn id="11" dur="1" fill="hold">
                                          <p:stCondLst>
                                            <p:cond delay="0"/>
                                          </p:stCondLst>
                                        </p:cTn>
                                        <p:tgtEl>
                                          <p:spTgt spid="37"/>
                                        </p:tgtEl>
                                        <p:attrNameLst>
                                          <p:attrName>style.visibility</p:attrName>
                                        </p:attrNameLst>
                                      </p:cBhvr>
                                      <p:to>
                                        <p:strVal val="visible"/>
                                      </p:to>
                                    </p:set>
                                    <p:animEffect transition="in" filter="fade">
                                      <p:cBhvr>
                                        <p:cTn id="12" dur="100"/>
                                        <p:tgtEl>
                                          <p:spTgt spid="37"/>
                                        </p:tgtEl>
                                      </p:cBhvr>
                                    </p:animEffect>
                                  </p:childTnLst>
                                </p:cTn>
                              </p:par>
                            </p:childTnLst>
                          </p:cTn>
                        </p:par>
                        <p:par>
                          <p:cTn id="13" fill="hold">
                            <p:stCondLst>
                              <p:cond delay="870"/>
                            </p:stCondLst>
                            <p:childTnLst>
                              <p:par>
                                <p:cTn id="14" presetID="12" presetClass="entr" presetSubtype="8" fill="hold" grpId="0" nodeType="afterEffect">
                                  <p:stCondLst>
                                    <p:cond delay="0"/>
                                  </p:stCondLst>
                                  <p:childTnLst>
                                    <p:set>
                                      <p:cBhvr>
                                        <p:cTn id="15" dur="1" fill="hold">
                                          <p:stCondLst>
                                            <p:cond delay="0"/>
                                          </p:stCondLst>
                                        </p:cTn>
                                        <p:tgtEl>
                                          <p:spTgt spid="38"/>
                                        </p:tgtEl>
                                        <p:attrNameLst>
                                          <p:attrName>style.visibility</p:attrName>
                                        </p:attrNameLst>
                                      </p:cBhvr>
                                      <p:to>
                                        <p:strVal val="visible"/>
                                      </p:to>
                                    </p:set>
                                    <p:anim calcmode="lin" valueType="num">
                                      <p:cBhvr additive="base">
                                        <p:cTn id="16" dur="500"/>
                                        <p:tgtEl>
                                          <p:spTgt spid="38"/>
                                        </p:tgtEl>
                                        <p:attrNameLst>
                                          <p:attrName>ppt_x</p:attrName>
                                        </p:attrNameLst>
                                      </p:cBhvr>
                                      <p:tavLst>
                                        <p:tav tm="0">
                                          <p:val>
                                            <p:strVal val="#ppt_x-#ppt_w*1.125000"/>
                                          </p:val>
                                        </p:tav>
                                        <p:tav tm="100000">
                                          <p:val>
                                            <p:strVal val="#ppt_x"/>
                                          </p:val>
                                        </p:tav>
                                      </p:tavLst>
                                    </p:anim>
                                    <p:animEffect transition="in" filter="wipe(right)">
                                      <p:cBhvr>
                                        <p:cTn id="17" dur="500"/>
                                        <p:tgtEl>
                                          <p:spTgt spid="38"/>
                                        </p:tgtEl>
                                      </p:cBhvr>
                                    </p:animEffect>
                                  </p:childTnLst>
                                </p:cTn>
                              </p:par>
                              <p:par>
                                <p:cTn id="18" presetID="12" presetClass="entr" presetSubtype="8" fill="hold" grpId="0" nodeType="withEffect">
                                  <p:stCondLst>
                                    <p:cond delay="0"/>
                                  </p:stCondLst>
                                  <p:childTnLst>
                                    <p:set>
                                      <p:cBhvr>
                                        <p:cTn id="19" dur="1" fill="hold">
                                          <p:stCondLst>
                                            <p:cond delay="0"/>
                                          </p:stCondLst>
                                        </p:cTn>
                                        <p:tgtEl>
                                          <p:spTgt spid="39"/>
                                        </p:tgtEl>
                                        <p:attrNameLst>
                                          <p:attrName>style.visibility</p:attrName>
                                        </p:attrNameLst>
                                      </p:cBhvr>
                                      <p:to>
                                        <p:strVal val="visible"/>
                                      </p:to>
                                    </p:set>
                                    <p:anim calcmode="lin" valueType="num">
                                      <p:cBhvr additive="base">
                                        <p:cTn id="20" dur="500"/>
                                        <p:tgtEl>
                                          <p:spTgt spid="39"/>
                                        </p:tgtEl>
                                        <p:attrNameLst>
                                          <p:attrName>ppt_x</p:attrName>
                                        </p:attrNameLst>
                                      </p:cBhvr>
                                      <p:tavLst>
                                        <p:tav tm="0">
                                          <p:val>
                                            <p:strVal val="#ppt_x-#ppt_w*1.125000"/>
                                          </p:val>
                                        </p:tav>
                                        <p:tav tm="100000">
                                          <p:val>
                                            <p:strVal val="#ppt_x"/>
                                          </p:val>
                                        </p:tav>
                                      </p:tavLst>
                                    </p:anim>
                                    <p:animEffect transition="in" filter="wipe(right)">
                                      <p:cBhvr>
                                        <p:cTn id="21" dur="500"/>
                                        <p:tgtEl>
                                          <p:spTgt spid="39"/>
                                        </p:tgtEl>
                                      </p:cBhvr>
                                    </p:animEffect>
                                  </p:childTnLst>
                                </p:cTn>
                              </p:par>
                            </p:childTnLst>
                          </p:cTn>
                        </p:par>
                        <p:par>
                          <p:cTn id="22" fill="hold">
                            <p:stCondLst>
                              <p:cond delay="1370"/>
                            </p:stCondLst>
                            <p:childTnLst>
                              <p:par>
                                <p:cTn id="23" presetID="12" presetClass="entr" presetSubtype="8" fill="hold" grpId="0" nodeType="afterEffect">
                                  <p:stCondLst>
                                    <p:cond delay="0"/>
                                  </p:stCondLst>
                                  <p:childTnLst>
                                    <p:set>
                                      <p:cBhvr>
                                        <p:cTn id="24" dur="1" fill="hold">
                                          <p:stCondLst>
                                            <p:cond delay="0"/>
                                          </p:stCondLst>
                                        </p:cTn>
                                        <p:tgtEl>
                                          <p:spTgt spid="40"/>
                                        </p:tgtEl>
                                        <p:attrNameLst>
                                          <p:attrName>style.visibility</p:attrName>
                                        </p:attrNameLst>
                                      </p:cBhvr>
                                      <p:to>
                                        <p:strVal val="visible"/>
                                      </p:to>
                                    </p:set>
                                    <p:anim calcmode="lin" valueType="num">
                                      <p:cBhvr additive="base">
                                        <p:cTn id="25" dur="500"/>
                                        <p:tgtEl>
                                          <p:spTgt spid="40"/>
                                        </p:tgtEl>
                                        <p:attrNameLst>
                                          <p:attrName>ppt_x</p:attrName>
                                        </p:attrNameLst>
                                      </p:cBhvr>
                                      <p:tavLst>
                                        <p:tav tm="0">
                                          <p:val>
                                            <p:strVal val="#ppt_x-#ppt_w*1.125000"/>
                                          </p:val>
                                        </p:tav>
                                        <p:tav tm="100000">
                                          <p:val>
                                            <p:strVal val="#ppt_x"/>
                                          </p:val>
                                        </p:tav>
                                      </p:tavLst>
                                    </p:anim>
                                    <p:animEffect transition="in" filter="wipe(right)">
                                      <p:cBhvr>
                                        <p:cTn id="26" dur="500"/>
                                        <p:tgtEl>
                                          <p:spTgt spid="40"/>
                                        </p:tgtEl>
                                      </p:cBhvr>
                                    </p:animEffect>
                                  </p:childTnLst>
                                </p:cTn>
                              </p:par>
                              <p:par>
                                <p:cTn id="27" presetID="12" presetClass="entr" presetSubtype="8" fill="hold" grpId="0" nodeType="withEffect">
                                  <p:stCondLst>
                                    <p:cond delay="0"/>
                                  </p:stCondLst>
                                  <p:childTnLst>
                                    <p:set>
                                      <p:cBhvr>
                                        <p:cTn id="28" dur="1" fill="hold">
                                          <p:stCondLst>
                                            <p:cond delay="0"/>
                                          </p:stCondLst>
                                        </p:cTn>
                                        <p:tgtEl>
                                          <p:spTgt spid="41"/>
                                        </p:tgtEl>
                                        <p:attrNameLst>
                                          <p:attrName>style.visibility</p:attrName>
                                        </p:attrNameLst>
                                      </p:cBhvr>
                                      <p:to>
                                        <p:strVal val="visible"/>
                                      </p:to>
                                    </p:set>
                                    <p:anim calcmode="lin" valueType="num">
                                      <p:cBhvr additive="base">
                                        <p:cTn id="29" dur="500"/>
                                        <p:tgtEl>
                                          <p:spTgt spid="41"/>
                                        </p:tgtEl>
                                        <p:attrNameLst>
                                          <p:attrName>ppt_x</p:attrName>
                                        </p:attrNameLst>
                                      </p:cBhvr>
                                      <p:tavLst>
                                        <p:tav tm="0">
                                          <p:val>
                                            <p:strVal val="#ppt_x-#ppt_w*1.125000"/>
                                          </p:val>
                                        </p:tav>
                                        <p:tav tm="100000">
                                          <p:val>
                                            <p:strVal val="#ppt_x"/>
                                          </p:val>
                                        </p:tav>
                                      </p:tavLst>
                                    </p:anim>
                                    <p:animEffect transition="in" filter="wipe(right)">
                                      <p:cBhvr>
                                        <p:cTn id="30" dur="500"/>
                                        <p:tgtEl>
                                          <p:spTgt spid="41"/>
                                        </p:tgtEl>
                                      </p:cBhvr>
                                    </p:animEffect>
                                  </p:childTnLst>
                                </p:cTn>
                              </p:par>
                            </p:childTnLst>
                          </p:cTn>
                        </p:par>
                        <p:par>
                          <p:cTn id="31" fill="hold">
                            <p:stCondLst>
                              <p:cond delay="1870"/>
                            </p:stCondLst>
                            <p:childTnLst>
                              <p:par>
                                <p:cTn id="32" presetID="12" presetClass="entr" presetSubtype="8" fill="hold" grpId="0" nodeType="afterEffect">
                                  <p:stCondLst>
                                    <p:cond delay="0"/>
                                  </p:stCondLst>
                                  <p:childTnLst>
                                    <p:set>
                                      <p:cBhvr>
                                        <p:cTn id="33" dur="1" fill="hold">
                                          <p:stCondLst>
                                            <p:cond delay="0"/>
                                          </p:stCondLst>
                                        </p:cTn>
                                        <p:tgtEl>
                                          <p:spTgt spid="42"/>
                                        </p:tgtEl>
                                        <p:attrNameLst>
                                          <p:attrName>style.visibility</p:attrName>
                                        </p:attrNameLst>
                                      </p:cBhvr>
                                      <p:to>
                                        <p:strVal val="visible"/>
                                      </p:to>
                                    </p:set>
                                    <p:anim calcmode="lin" valueType="num">
                                      <p:cBhvr additive="base">
                                        <p:cTn id="34" dur="500"/>
                                        <p:tgtEl>
                                          <p:spTgt spid="42"/>
                                        </p:tgtEl>
                                        <p:attrNameLst>
                                          <p:attrName>ppt_x</p:attrName>
                                        </p:attrNameLst>
                                      </p:cBhvr>
                                      <p:tavLst>
                                        <p:tav tm="0">
                                          <p:val>
                                            <p:strVal val="#ppt_x-#ppt_w*1.125000"/>
                                          </p:val>
                                        </p:tav>
                                        <p:tav tm="100000">
                                          <p:val>
                                            <p:strVal val="#ppt_x"/>
                                          </p:val>
                                        </p:tav>
                                      </p:tavLst>
                                    </p:anim>
                                    <p:animEffect transition="in" filter="wipe(right)">
                                      <p:cBhvr>
                                        <p:cTn id="35" dur="500"/>
                                        <p:tgtEl>
                                          <p:spTgt spid="42"/>
                                        </p:tgtEl>
                                      </p:cBhvr>
                                    </p:animEffect>
                                  </p:childTnLst>
                                </p:cTn>
                              </p:par>
                              <p:par>
                                <p:cTn id="36" presetID="12" presetClass="entr" presetSubtype="8" fill="hold" grpId="0" nodeType="withEffect">
                                  <p:stCondLst>
                                    <p:cond delay="0"/>
                                  </p:stCondLst>
                                  <p:childTnLst>
                                    <p:set>
                                      <p:cBhvr>
                                        <p:cTn id="37" dur="1" fill="hold">
                                          <p:stCondLst>
                                            <p:cond delay="0"/>
                                          </p:stCondLst>
                                        </p:cTn>
                                        <p:tgtEl>
                                          <p:spTgt spid="43"/>
                                        </p:tgtEl>
                                        <p:attrNameLst>
                                          <p:attrName>style.visibility</p:attrName>
                                        </p:attrNameLst>
                                      </p:cBhvr>
                                      <p:to>
                                        <p:strVal val="visible"/>
                                      </p:to>
                                    </p:set>
                                    <p:anim calcmode="lin" valueType="num">
                                      <p:cBhvr additive="base">
                                        <p:cTn id="38" dur="500"/>
                                        <p:tgtEl>
                                          <p:spTgt spid="43"/>
                                        </p:tgtEl>
                                        <p:attrNameLst>
                                          <p:attrName>ppt_x</p:attrName>
                                        </p:attrNameLst>
                                      </p:cBhvr>
                                      <p:tavLst>
                                        <p:tav tm="0">
                                          <p:val>
                                            <p:strVal val="#ppt_x-#ppt_w*1.125000"/>
                                          </p:val>
                                        </p:tav>
                                        <p:tav tm="100000">
                                          <p:val>
                                            <p:strVal val="#ppt_x"/>
                                          </p:val>
                                        </p:tav>
                                      </p:tavLst>
                                    </p:anim>
                                    <p:animEffect transition="in" filter="wipe(right)">
                                      <p:cBhvr>
                                        <p:cTn id="39" dur="500"/>
                                        <p:tgtEl>
                                          <p:spTgt spid="43"/>
                                        </p:tgtEl>
                                      </p:cBhvr>
                                    </p:animEffect>
                                  </p:childTnLst>
                                </p:cTn>
                              </p:par>
                            </p:childTnLst>
                          </p:cTn>
                        </p:par>
                        <p:par>
                          <p:cTn id="40" fill="hold">
                            <p:stCondLst>
                              <p:cond delay="2370"/>
                            </p:stCondLst>
                            <p:childTnLst>
                              <p:par>
                                <p:cTn id="41" presetID="12" presetClass="entr" presetSubtype="8" fill="hold" grpId="0" nodeType="afterEffect">
                                  <p:stCondLst>
                                    <p:cond delay="0"/>
                                  </p:stCondLst>
                                  <p:childTnLst>
                                    <p:set>
                                      <p:cBhvr>
                                        <p:cTn id="42" dur="1" fill="hold">
                                          <p:stCondLst>
                                            <p:cond delay="0"/>
                                          </p:stCondLst>
                                        </p:cTn>
                                        <p:tgtEl>
                                          <p:spTgt spid="44"/>
                                        </p:tgtEl>
                                        <p:attrNameLst>
                                          <p:attrName>style.visibility</p:attrName>
                                        </p:attrNameLst>
                                      </p:cBhvr>
                                      <p:to>
                                        <p:strVal val="visible"/>
                                      </p:to>
                                    </p:set>
                                    <p:anim calcmode="lin" valueType="num">
                                      <p:cBhvr additive="base">
                                        <p:cTn id="43" dur="500"/>
                                        <p:tgtEl>
                                          <p:spTgt spid="44"/>
                                        </p:tgtEl>
                                        <p:attrNameLst>
                                          <p:attrName>ppt_x</p:attrName>
                                        </p:attrNameLst>
                                      </p:cBhvr>
                                      <p:tavLst>
                                        <p:tav tm="0">
                                          <p:val>
                                            <p:strVal val="#ppt_x-#ppt_w*1.125000"/>
                                          </p:val>
                                        </p:tav>
                                        <p:tav tm="100000">
                                          <p:val>
                                            <p:strVal val="#ppt_x"/>
                                          </p:val>
                                        </p:tav>
                                      </p:tavLst>
                                    </p:anim>
                                    <p:animEffect transition="in" filter="wipe(right)">
                                      <p:cBhvr>
                                        <p:cTn id="44" dur="500"/>
                                        <p:tgtEl>
                                          <p:spTgt spid="44"/>
                                        </p:tgtEl>
                                      </p:cBhvr>
                                    </p:animEffect>
                                  </p:childTnLst>
                                </p:cTn>
                              </p:par>
                              <p:par>
                                <p:cTn id="45" presetID="12" presetClass="entr" presetSubtype="8" fill="hold" grpId="0" nodeType="withEffect">
                                  <p:stCondLst>
                                    <p:cond delay="0"/>
                                  </p:stCondLst>
                                  <p:childTnLst>
                                    <p:set>
                                      <p:cBhvr>
                                        <p:cTn id="46" dur="1" fill="hold">
                                          <p:stCondLst>
                                            <p:cond delay="0"/>
                                          </p:stCondLst>
                                        </p:cTn>
                                        <p:tgtEl>
                                          <p:spTgt spid="45"/>
                                        </p:tgtEl>
                                        <p:attrNameLst>
                                          <p:attrName>style.visibility</p:attrName>
                                        </p:attrNameLst>
                                      </p:cBhvr>
                                      <p:to>
                                        <p:strVal val="visible"/>
                                      </p:to>
                                    </p:set>
                                    <p:anim calcmode="lin" valueType="num">
                                      <p:cBhvr additive="base">
                                        <p:cTn id="47" dur="500"/>
                                        <p:tgtEl>
                                          <p:spTgt spid="45"/>
                                        </p:tgtEl>
                                        <p:attrNameLst>
                                          <p:attrName>ppt_x</p:attrName>
                                        </p:attrNameLst>
                                      </p:cBhvr>
                                      <p:tavLst>
                                        <p:tav tm="0">
                                          <p:val>
                                            <p:strVal val="#ppt_x-#ppt_w*1.125000"/>
                                          </p:val>
                                        </p:tav>
                                        <p:tav tm="100000">
                                          <p:val>
                                            <p:strVal val="#ppt_x"/>
                                          </p:val>
                                        </p:tav>
                                      </p:tavLst>
                                    </p:anim>
                                    <p:animEffect transition="in" filter="wipe(right)">
                                      <p:cBhvr>
                                        <p:cTn id="48"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p:bldP spid="38" grpId="0"/>
      <p:bldP spid="39" grpId="0"/>
      <p:bldP spid="40" grpId="0"/>
      <p:bldP spid="41" grpId="0"/>
      <p:bldP spid="42" grpId="0"/>
      <p:bldP spid="43" grpId="0"/>
      <p:bldP spid="44" grpId="0"/>
      <p:bldP spid="4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矩形: 圆角 46">
            <a:extLst>
              <a:ext uri="{FF2B5EF4-FFF2-40B4-BE49-F238E27FC236}">
                <a16:creationId xmlns:a16="http://schemas.microsoft.com/office/drawing/2014/main" id="{15E4B7BB-5AF1-45EE-9B2D-6D9825C2B546}"/>
              </a:ext>
            </a:extLst>
          </p:cNvPr>
          <p:cNvSpPr/>
          <p:nvPr/>
        </p:nvSpPr>
        <p:spPr>
          <a:xfrm>
            <a:off x="244223" y="144899"/>
            <a:ext cx="1931818" cy="400110"/>
          </a:xfrm>
          <a:prstGeom prst="round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 name="Grupo 48">
            <a:extLst>
              <a:ext uri="{FF2B5EF4-FFF2-40B4-BE49-F238E27FC236}">
                <a16:creationId xmlns:a16="http://schemas.microsoft.com/office/drawing/2014/main" id="{BD25CB49-C020-4493-AA43-21D4AC8D2C86}"/>
              </a:ext>
            </a:extLst>
          </p:cNvPr>
          <p:cNvGrpSpPr/>
          <p:nvPr/>
        </p:nvGrpSpPr>
        <p:grpSpPr>
          <a:xfrm>
            <a:off x="2789325" y="1064045"/>
            <a:ext cx="3210391" cy="3210081"/>
            <a:chOff x="4317204" y="1853701"/>
            <a:chExt cx="3542545" cy="3542203"/>
          </a:xfrm>
          <a:solidFill>
            <a:schemeClr val="tx2">
              <a:lumMod val="60000"/>
              <a:lumOff val="40000"/>
            </a:schemeClr>
          </a:solidFill>
        </p:grpSpPr>
        <p:grpSp>
          <p:nvGrpSpPr>
            <p:cNvPr id="3" name="Group 2">
              <a:extLst>
                <a:ext uri="{FF2B5EF4-FFF2-40B4-BE49-F238E27FC236}">
                  <a16:creationId xmlns:a16="http://schemas.microsoft.com/office/drawing/2014/main" id="{ACDD279A-97F1-4A64-9EBF-AD27D6D5B4C6}"/>
                </a:ext>
              </a:extLst>
            </p:cNvPr>
            <p:cNvGrpSpPr>
              <a:grpSpLocks/>
            </p:cNvGrpSpPr>
            <p:nvPr/>
          </p:nvGrpSpPr>
          <p:grpSpPr bwMode="auto">
            <a:xfrm>
              <a:off x="4317204" y="1853701"/>
              <a:ext cx="3542545" cy="3542203"/>
              <a:chOff x="0" y="0"/>
              <a:chExt cx="6412114" cy="6412114"/>
            </a:xfrm>
            <a:grpFill/>
          </p:grpSpPr>
          <p:grpSp>
            <p:nvGrpSpPr>
              <p:cNvPr id="7" name="Group 3">
                <a:extLst>
                  <a:ext uri="{FF2B5EF4-FFF2-40B4-BE49-F238E27FC236}">
                    <a16:creationId xmlns:a16="http://schemas.microsoft.com/office/drawing/2014/main" id="{7C141BB3-302A-4901-ABBB-34CF09971AEB}"/>
                  </a:ext>
                </a:extLst>
              </p:cNvPr>
              <p:cNvGrpSpPr>
                <a:grpSpLocks/>
              </p:cNvGrpSpPr>
              <p:nvPr/>
            </p:nvGrpSpPr>
            <p:grpSpPr bwMode="auto">
              <a:xfrm>
                <a:off x="3284529" y="562877"/>
                <a:ext cx="1812397" cy="1188373"/>
                <a:chOff x="-1" y="-1"/>
                <a:chExt cx="1812398" cy="1188374"/>
              </a:xfrm>
              <a:grpFill/>
            </p:grpSpPr>
            <p:sp>
              <p:nvSpPr>
                <p:cNvPr id="29" name="AutoShape 4">
                  <a:extLst>
                    <a:ext uri="{FF2B5EF4-FFF2-40B4-BE49-F238E27FC236}">
                      <a16:creationId xmlns:a16="http://schemas.microsoft.com/office/drawing/2014/main" id="{EC93C0B7-25D4-4138-ABBC-A0B4175C2459}"/>
                    </a:ext>
                  </a:extLst>
                </p:cNvPr>
                <p:cNvSpPr>
                  <a:spLocks/>
                </p:cNvSpPr>
                <p:nvPr/>
              </p:nvSpPr>
              <p:spPr bwMode="auto">
                <a:xfrm>
                  <a:off x="413" y="703"/>
                  <a:ext cx="1812808" cy="1187488"/>
                </a:xfrm>
                <a:custGeom>
                  <a:avLst/>
                  <a:gdLst>
                    <a:gd name="T0" fmla="*/ 906404 w 21600"/>
                    <a:gd name="T1" fmla="*/ 593744 h 21600"/>
                    <a:gd name="T2" fmla="*/ 906404 w 21600"/>
                    <a:gd name="T3" fmla="*/ 593744 h 21600"/>
                    <a:gd name="T4" fmla="*/ 906404 w 21600"/>
                    <a:gd name="T5" fmla="*/ 593744 h 21600"/>
                    <a:gd name="T6" fmla="*/ 906404 w 21600"/>
                    <a:gd name="T7" fmla="*/ 593744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0"/>
                      </a:moveTo>
                      <a:lnTo>
                        <a:pt x="2828" y="5133"/>
                      </a:lnTo>
                      <a:lnTo>
                        <a:pt x="224" y="9865"/>
                      </a:lnTo>
                      <a:cubicBezTo>
                        <a:pt x="6001" y="10270"/>
                        <a:pt x="11690" y="13703"/>
                        <a:pt x="16207" y="20165"/>
                      </a:cubicBezTo>
                      <a:lnTo>
                        <a:pt x="15266" y="21600"/>
                      </a:lnTo>
                      <a:lnTo>
                        <a:pt x="21096" y="20831"/>
                      </a:lnTo>
                      <a:lnTo>
                        <a:pt x="21600" y="11940"/>
                      </a:lnTo>
                      <a:lnTo>
                        <a:pt x="20771" y="13204"/>
                      </a:lnTo>
                      <a:cubicBezTo>
                        <a:pt x="14932" y="4740"/>
                        <a:pt x="7507" y="338"/>
                        <a:pt x="0" y="0"/>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p>
                  <a:endParaRPr lang="es-ES" sz="1266">
                    <a:latin typeface="Bebas Neue" panose="020B0606020202050201" pitchFamily="34" charset="0"/>
                  </a:endParaRPr>
                </a:p>
              </p:txBody>
            </p:sp>
            <p:sp>
              <p:nvSpPr>
                <p:cNvPr id="30" name="Rectangle 5">
                  <a:extLst>
                    <a:ext uri="{FF2B5EF4-FFF2-40B4-BE49-F238E27FC236}">
                      <a16:creationId xmlns:a16="http://schemas.microsoft.com/office/drawing/2014/main" id="{CB743332-53DC-4E1F-9E3A-5051739FA3F1}"/>
                    </a:ext>
                  </a:extLst>
                </p:cNvPr>
                <p:cNvSpPr>
                  <a:spLocks/>
                </p:cNvSpPr>
                <p:nvPr/>
              </p:nvSpPr>
              <p:spPr bwMode="auto">
                <a:xfrm>
                  <a:off x="706804" y="197559"/>
                  <a:ext cx="344466" cy="560405"/>
                </a:xfrm>
                <a:prstGeom prst="rect">
                  <a:avLst/>
                </a:prstGeom>
                <a:grpFill/>
                <a:ln>
                  <a:noFill/>
                </a:ln>
                <a:effectLst/>
                <a:extLs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pPr defTabSz="410751">
                    <a:spcBef>
                      <a:spcPct val="0"/>
                    </a:spcBef>
                    <a:defRPr/>
                  </a:pPr>
                  <a:r>
                    <a:rPr lang="en-US" sz="1758">
                      <a:solidFill>
                        <a:srgbClr val="FFFFFF"/>
                      </a:solidFill>
                      <a:latin typeface="Bebas Neue" panose="020B0606020202050201" pitchFamily="34" charset="0"/>
                      <a:ea typeface="ＭＳ Ｐゴシック" charset="0"/>
                      <a:sym typeface="Helvetica Neue Light" charset="0"/>
                    </a:rPr>
                    <a:t>1</a:t>
                  </a:r>
                  <a:endParaRPr lang="en-US" sz="1266">
                    <a:solidFill>
                      <a:srgbClr val="000000"/>
                    </a:solidFill>
                    <a:latin typeface="Bebas Neue" panose="020B0606020202050201" pitchFamily="34" charset="0"/>
                    <a:ea typeface="ＭＳ Ｐゴシック" charset="0"/>
                    <a:sym typeface="Helvetica Neue Light" charset="0"/>
                  </a:endParaRPr>
                </a:p>
              </p:txBody>
            </p:sp>
          </p:grpSp>
          <p:grpSp>
            <p:nvGrpSpPr>
              <p:cNvPr id="8" name="Group 6">
                <a:extLst>
                  <a:ext uri="{FF2B5EF4-FFF2-40B4-BE49-F238E27FC236}">
                    <a16:creationId xmlns:a16="http://schemas.microsoft.com/office/drawing/2014/main" id="{AACDFAAA-CA79-4AFD-8DAF-D9B9046BB17C}"/>
                  </a:ext>
                </a:extLst>
              </p:cNvPr>
              <p:cNvGrpSpPr>
                <a:grpSpLocks/>
              </p:cNvGrpSpPr>
              <p:nvPr/>
            </p:nvGrpSpPr>
            <p:grpSpPr bwMode="auto">
              <a:xfrm>
                <a:off x="4290249" y="1392535"/>
                <a:ext cx="2121865" cy="2121865"/>
                <a:chOff x="-1" y="-1"/>
                <a:chExt cx="2121865" cy="2121865"/>
              </a:xfrm>
              <a:grpFill/>
            </p:grpSpPr>
            <p:sp>
              <p:nvSpPr>
                <p:cNvPr id="27" name="AutoShape 7">
                  <a:extLst>
                    <a:ext uri="{FF2B5EF4-FFF2-40B4-BE49-F238E27FC236}">
                      <a16:creationId xmlns:a16="http://schemas.microsoft.com/office/drawing/2014/main" id="{EDFD33D6-287E-481F-A6D7-0C3C9BAD5681}"/>
                    </a:ext>
                  </a:extLst>
                </p:cNvPr>
                <p:cNvSpPr>
                  <a:spLocks/>
                </p:cNvSpPr>
                <p:nvPr/>
              </p:nvSpPr>
              <p:spPr bwMode="auto">
                <a:xfrm rot="2700000">
                  <a:off x="153403" y="466543"/>
                  <a:ext cx="1814570" cy="1188961"/>
                </a:xfrm>
                <a:custGeom>
                  <a:avLst/>
                  <a:gdLst>
                    <a:gd name="T0" fmla="*/ 907285 w 21600"/>
                    <a:gd name="T1" fmla="*/ 594481 h 21600"/>
                    <a:gd name="T2" fmla="*/ 907285 w 21600"/>
                    <a:gd name="T3" fmla="*/ 594481 h 21600"/>
                    <a:gd name="T4" fmla="*/ 907285 w 21600"/>
                    <a:gd name="T5" fmla="*/ 594481 h 21600"/>
                    <a:gd name="T6" fmla="*/ 907285 w 21600"/>
                    <a:gd name="T7" fmla="*/ 594481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0"/>
                      </a:moveTo>
                      <a:lnTo>
                        <a:pt x="2828" y="5133"/>
                      </a:lnTo>
                      <a:lnTo>
                        <a:pt x="224" y="9865"/>
                      </a:lnTo>
                      <a:cubicBezTo>
                        <a:pt x="6001" y="10270"/>
                        <a:pt x="11690" y="13703"/>
                        <a:pt x="16207" y="20165"/>
                      </a:cubicBezTo>
                      <a:lnTo>
                        <a:pt x="15266" y="21600"/>
                      </a:lnTo>
                      <a:lnTo>
                        <a:pt x="21096" y="20831"/>
                      </a:lnTo>
                      <a:lnTo>
                        <a:pt x="21600" y="11940"/>
                      </a:lnTo>
                      <a:lnTo>
                        <a:pt x="20771" y="13204"/>
                      </a:lnTo>
                      <a:cubicBezTo>
                        <a:pt x="14932" y="4740"/>
                        <a:pt x="7507" y="338"/>
                        <a:pt x="0" y="0"/>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p>
                  <a:endParaRPr lang="es-ES" sz="1266">
                    <a:latin typeface="Bebas Neue" panose="020B0606020202050201" pitchFamily="34" charset="0"/>
                  </a:endParaRPr>
                </a:p>
              </p:txBody>
            </p:sp>
            <p:sp>
              <p:nvSpPr>
                <p:cNvPr id="28" name="Rectangle 8">
                  <a:extLst>
                    <a:ext uri="{FF2B5EF4-FFF2-40B4-BE49-F238E27FC236}">
                      <a16:creationId xmlns:a16="http://schemas.microsoft.com/office/drawing/2014/main" id="{A0C4B221-C90E-49CE-9BCE-98F9235D33C3}"/>
                    </a:ext>
                  </a:extLst>
                </p:cNvPr>
                <p:cNvSpPr>
                  <a:spLocks/>
                </p:cNvSpPr>
                <p:nvPr/>
              </p:nvSpPr>
              <p:spPr bwMode="auto">
                <a:xfrm>
                  <a:off x="961476" y="706205"/>
                  <a:ext cx="344466" cy="560406"/>
                </a:xfrm>
                <a:prstGeom prst="rect">
                  <a:avLst/>
                </a:prstGeom>
                <a:grpFill/>
                <a:ln>
                  <a:noFill/>
                </a:ln>
                <a:effectLst/>
                <a:extLs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pPr defTabSz="410751">
                    <a:spcBef>
                      <a:spcPct val="0"/>
                    </a:spcBef>
                    <a:defRPr/>
                  </a:pPr>
                  <a:r>
                    <a:rPr lang="en-US" sz="1758">
                      <a:solidFill>
                        <a:srgbClr val="FFFFFF"/>
                      </a:solidFill>
                      <a:latin typeface="Bebas Neue" panose="020B0606020202050201" pitchFamily="34" charset="0"/>
                      <a:ea typeface="ＭＳ Ｐゴシック" charset="0"/>
                      <a:sym typeface="Helvetica Neue Light" charset="0"/>
                    </a:rPr>
                    <a:t>2</a:t>
                  </a:r>
                  <a:endParaRPr lang="en-US" sz="1266">
                    <a:solidFill>
                      <a:srgbClr val="000000"/>
                    </a:solidFill>
                    <a:latin typeface="Bebas Neue" panose="020B0606020202050201" pitchFamily="34" charset="0"/>
                    <a:ea typeface="ＭＳ Ｐゴシック" charset="0"/>
                    <a:sym typeface="Helvetica Neue Light" charset="0"/>
                  </a:endParaRPr>
                </a:p>
              </p:txBody>
            </p:sp>
          </p:grpSp>
          <p:grpSp>
            <p:nvGrpSpPr>
              <p:cNvPr id="9" name="Group 9">
                <a:extLst>
                  <a:ext uri="{FF2B5EF4-FFF2-40B4-BE49-F238E27FC236}">
                    <a16:creationId xmlns:a16="http://schemas.microsoft.com/office/drawing/2014/main" id="{ECB15E9B-483D-4A51-8AF5-1F13F7933287}"/>
                  </a:ext>
                </a:extLst>
              </p:cNvPr>
              <p:cNvGrpSpPr>
                <a:grpSpLocks/>
              </p:cNvGrpSpPr>
              <p:nvPr/>
            </p:nvGrpSpPr>
            <p:grpSpPr bwMode="auto">
              <a:xfrm>
                <a:off x="4660864" y="3284530"/>
                <a:ext cx="1188373" cy="1812397"/>
                <a:chOff x="-1" y="-1"/>
                <a:chExt cx="1188373" cy="1812398"/>
              </a:xfrm>
              <a:grpFill/>
            </p:grpSpPr>
            <p:sp>
              <p:nvSpPr>
                <p:cNvPr id="25" name="AutoShape 10">
                  <a:extLst>
                    <a:ext uri="{FF2B5EF4-FFF2-40B4-BE49-F238E27FC236}">
                      <a16:creationId xmlns:a16="http://schemas.microsoft.com/office/drawing/2014/main" id="{8ED02F0F-59C6-4D9A-B16D-9E62C328B68B}"/>
                    </a:ext>
                  </a:extLst>
                </p:cNvPr>
                <p:cNvSpPr>
                  <a:spLocks/>
                </p:cNvSpPr>
                <p:nvPr/>
              </p:nvSpPr>
              <p:spPr bwMode="auto">
                <a:xfrm rot="5400000">
                  <a:off x="-312455" y="312915"/>
                  <a:ext cx="1812983" cy="1187373"/>
                </a:xfrm>
                <a:custGeom>
                  <a:avLst/>
                  <a:gdLst>
                    <a:gd name="T0" fmla="*/ 906492 w 21600"/>
                    <a:gd name="T1" fmla="*/ 593687 h 21600"/>
                    <a:gd name="T2" fmla="*/ 906492 w 21600"/>
                    <a:gd name="T3" fmla="*/ 593687 h 21600"/>
                    <a:gd name="T4" fmla="*/ 906492 w 21600"/>
                    <a:gd name="T5" fmla="*/ 593687 h 21600"/>
                    <a:gd name="T6" fmla="*/ 906492 w 21600"/>
                    <a:gd name="T7" fmla="*/ 593687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0"/>
                      </a:moveTo>
                      <a:lnTo>
                        <a:pt x="2828" y="5133"/>
                      </a:lnTo>
                      <a:lnTo>
                        <a:pt x="224" y="9865"/>
                      </a:lnTo>
                      <a:cubicBezTo>
                        <a:pt x="6001" y="10270"/>
                        <a:pt x="11690" y="13703"/>
                        <a:pt x="16207" y="20165"/>
                      </a:cubicBezTo>
                      <a:lnTo>
                        <a:pt x="15266" y="21600"/>
                      </a:lnTo>
                      <a:lnTo>
                        <a:pt x="21096" y="20831"/>
                      </a:lnTo>
                      <a:lnTo>
                        <a:pt x="21600" y="11940"/>
                      </a:lnTo>
                      <a:lnTo>
                        <a:pt x="20771" y="13204"/>
                      </a:lnTo>
                      <a:cubicBezTo>
                        <a:pt x="14932" y="4740"/>
                        <a:pt x="7507" y="338"/>
                        <a:pt x="0" y="0"/>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p>
                  <a:endParaRPr lang="es-ES" sz="1266">
                    <a:latin typeface="Bebas Neue" panose="020B0606020202050201" pitchFamily="34" charset="0"/>
                  </a:endParaRPr>
                </a:p>
              </p:txBody>
            </p:sp>
            <p:sp>
              <p:nvSpPr>
                <p:cNvPr id="26" name="Rectangle 11">
                  <a:extLst>
                    <a:ext uri="{FF2B5EF4-FFF2-40B4-BE49-F238E27FC236}">
                      <a16:creationId xmlns:a16="http://schemas.microsoft.com/office/drawing/2014/main" id="{75EFDB6A-270C-4A9E-9F35-72B906E00F4C}"/>
                    </a:ext>
                  </a:extLst>
                </p:cNvPr>
                <p:cNvSpPr>
                  <a:spLocks/>
                </p:cNvSpPr>
                <p:nvPr/>
              </p:nvSpPr>
              <p:spPr bwMode="auto">
                <a:xfrm>
                  <a:off x="470220" y="754196"/>
                  <a:ext cx="344466" cy="560406"/>
                </a:xfrm>
                <a:prstGeom prst="rect">
                  <a:avLst/>
                </a:prstGeom>
                <a:grpFill/>
                <a:ln>
                  <a:noFill/>
                </a:ln>
                <a:effectLst/>
                <a:extLs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pPr defTabSz="410751">
                    <a:spcBef>
                      <a:spcPct val="0"/>
                    </a:spcBef>
                    <a:defRPr/>
                  </a:pPr>
                  <a:r>
                    <a:rPr lang="en-US" sz="1758">
                      <a:solidFill>
                        <a:srgbClr val="FFFFFF"/>
                      </a:solidFill>
                      <a:latin typeface="Bebas Neue" panose="020B0606020202050201" pitchFamily="34" charset="0"/>
                      <a:ea typeface="ＭＳ Ｐゴシック" charset="0"/>
                      <a:sym typeface="Helvetica Neue Light" charset="0"/>
                    </a:rPr>
                    <a:t>3</a:t>
                  </a:r>
                  <a:endParaRPr lang="en-US" sz="1266">
                    <a:solidFill>
                      <a:srgbClr val="000000"/>
                    </a:solidFill>
                    <a:latin typeface="Bebas Neue" panose="020B0606020202050201" pitchFamily="34" charset="0"/>
                    <a:ea typeface="ＭＳ Ｐゴシック" charset="0"/>
                    <a:sym typeface="Helvetica Neue Light" charset="0"/>
                  </a:endParaRPr>
                </a:p>
              </p:txBody>
            </p:sp>
          </p:grpSp>
          <p:grpSp>
            <p:nvGrpSpPr>
              <p:cNvPr id="10" name="Group 12">
                <a:extLst>
                  <a:ext uri="{FF2B5EF4-FFF2-40B4-BE49-F238E27FC236}">
                    <a16:creationId xmlns:a16="http://schemas.microsoft.com/office/drawing/2014/main" id="{919CC60E-105E-43F3-92FA-03B5977EBA56}"/>
                  </a:ext>
                </a:extLst>
              </p:cNvPr>
              <p:cNvGrpSpPr>
                <a:grpSpLocks/>
              </p:cNvGrpSpPr>
              <p:nvPr/>
            </p:nvGrpSpPr>
            <p:grpSpPr bwMode="auto">
              <a:xfrm>
                <a:off x="2897713" y="4290249"/>
                <a:ext cx="2121865" cy="2121865"/>
                <a:chOff x="0" y="-1"/>
                <a:chExt cx="2121864" cy="2121865"/>
              </a:xfrm>
              <a:grpFill/>
            </p:grpSpPr>
            <p:sp>
              <p:nvSpPr>
                <p:cNvPr id="23" name="AutoShape 13">
                  <a:extLst>
                    <a:ext uri="{FF2B5EF4-FFF2-40B4-BE49-F238E27FC236}">
                      <a16:creationId xmlns:a16="http://schemas.microsoft.com/office/drawing/2014/main" id="{BE029515-B5E8-4D23-B95F-798546ADE9E4}"/>
                    </a:ext>
                  </a:extLst>
                </p:cNvPr>
                <p:cNvSpPr>
                  <a:spLocks/>
                </p:cNvSpPr>
                <p:nvPr/>
              </p:nvSpPr>
              <p:spPr bwMode="auto">
                <a:xfrm rot="8100000">
                  <a:off x="153882" y="466049"/>
                  <a:ext cx="1814394" cy="1189076"/>
                </a:xfrm>
                <a:custGeom>
                  <a:avLst/>
                  <a:gdLst>
                    <a:gd name="T0" fmla="*/ 907197 w 21600"/>
                    <a:gd name="T1" fmla="*/ 594538 h 21600"/>
                    <a:gd name="T2" fmla="*/ 907197 w 21600"/>
                    <a:gd name="T3" fmla="*/ 594538 h 21600"/>
                    <a:gd name="T4" fmla="*/ 907197 w 21600"/>
                    <a:gd name="T5" fmla="*/ 594538 h 21600"/>
                    <a:gd name="T6" fmla="*/ 907197 w 21600"/>
                    <a:gd name="T7" fmla="*/ 594538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0"/>
                      </a:moveTo>
                      <a:lnTo>
                        <a:pt x="2828" y="5133"/>
                      </a:lnTo>
                      <a:lnTo>
                        <a:pt x="224" y="9865"/>
                      </a:lnTo>
                      <a:cubicBezTo>
                        <a:pt x="6001" y="10270"/>
                        <a:pt x="11690" y="13703"/>
                        <a:pt x="16207" y="20165"/>
                      </a:cubicBezTo>
                      <a:lnTo>
                        <a:pt x="15266" y="21600"/>
                      </a:lnTo>
                      <a:lnTo>
                        <a:pt x="21096" y="20831"/>
                      </a:lnTo>
                      <a:lnTo>
                        <a:pt x="21600" y="11940"/>
                      </a:lnTo>
                      <a:lnTo>
                        <a:pt x="20771" y="13204"/>
                      </a:lnTo>
                      <a:cubicBezTo>
                        <a:pt x="14932" y="4740"/>
                        <a:pt x="7507" y="338"/>
                        <a:pt x="0" y="0"/>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p>
                  <a:endParaRPr lang="es-ES" sz="1266">
                    <a:latin typeface="Bebas Neue" panose="020B0606020202050201" pitchFamily="34" charset="0"/>
                  </a:endParaRPr>
                </a:p>
              </p:txBody>
            </p:sp>
            <p:sp>
              <p:nvSpPr>
                <p:cNvPr id="24" name="Rectangle 14">
                  <a:extLst>
                    <a:ext uri="{FF2B5EF4-FFF2-40B4-BE49-F238E27FC236}">
                      <a16:creationId xmlns:a16="http://schemas.microsoft.com/office/drawing/2014/main" id="{0729D87A-ED25-49A2-BB0F-E1432BE32BBC}"/>
                    </a:ext>
                  </a:extLst>
                </p:cNvPr>
                <p:cNvSpPr>
                  <a:spLocks/>
                </p:cNvSpPr>
                <p:nvPr/>
              </p:nvSpPr>
              <p:spPr bwMode="auto">
                <a:xfrm>
                  <a:off x="820588" y="861349"/>
                  <a:ext cx="344465" cy="560405"/>
                </a:xfrm>
                <a:prstGeom prst="rect">
                  <a:avLst/>
                </a:prstGeom>
                <a:grpFill/>
                <a:ln>
                  <a:noFill/>
                </a:ln>
                <a:effectLst/>
                <a:extLs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pPr defTabSz="410751">
                    <a:spcBef>
                      <a:spcPct val="0"/>
                    </a:spcBef>
                    <a:defRPr/>
                  </a:pPr>
                  <a:r>
                    <a:rPr lang="en-US" sz="1758">
                      <a:solidFill>
                        <a:srgbClr val="FFFFFF"/>
                      </a:solidFill>
                      <a:latin typeface="Bebas Neue" panose="020B0606020202050201" pitchFamily="34" charset="0"/>
                      <a:ea typeface="ＭＳ Ｐゴシック" charset="0"/>
                      <a:sym typeface="Helvetica Neue Light" charset="0"/>
                    </a:rPr>
                    <a:t>4</a:t>
                  </a:r>
                  <a:endParaRPr lang="en-US" sz="1266">
                    <a:solidFill>
                      <a:srgbClr val="000000"/>
                    </a:solidFill>
                    <a:latin typeface="Bebas Neue" panose="020B0606020202050201" pitchFamily="34" charset="0"/>
                    <a:ea typeface="ＭＳ Ｐゴシック" charset="0"/>
                    <a:sym typeface="Helvetica Neue Light" charset="0"/>
                  </a:endParaRPr>
                </a:p>
              </p:txBody>
            </p:sp>
          </p:grpSp>
          <p:grpSp>
            <p:nvGrpSpPr>
              <p:cNvPr id="11" name="Group 15">
                <a:extLst>
                  <a:ext uri="{FF2B5EF4-FFF2-40B4-BE49-F238E27FC236}">
                    <a16:creationId xmlns:a16="http://schemas.microsoft.com/office/drawing/2014/main" id="{A48FBBD6-6E89-4658-A57D-B563A1516EAF}"/>
                  </a:ext>
                </a:extLst>
              </p:cNvPr>
              <p:cNvGrpSpPr>
                <a:grpSpLocks/>
              </p:cNvGrpSpPr>
              <p:nvPr/>
            </p:nvGrpSpPr>
            <p:grpSpPr bwMode="auto">
              <a:xfrm>
                <a:off x="1315186" y="4660864"/>
                <a:ext cx="1812398" cy="1188373"/>
                <a:chOff x="0" y="-1"/>
                <a:chExt cx="1812397" cy="1188374"/>
              </a:xfrm>
              <a:grpFill/>
            </p:grpSpPr>
            <p:sp>
              <p:nvSpPr>
                <p:cNvPr id="21" name="AutoShape 16">
                  <a:extLst>
                    <a:ext uri="{FF2B5EF4-FFF2-40B4-BE49-F238E27FC236}">
                      <a16:creationId xmlns:a16="http://schemas.microsoft.com/office/drawing/2014/main" id="{45159317-297D-4736-95A8-074CC5D9B7F6}"/>
                    </a:ext>
                  </a:extLst>
                </p:cNvPr>
                <p:cNvSpPr>
                  <a:spLocks/>
                </p:cNvSpPr>
                <p:nvPr/>
              </p:nvSpPr>
              <p:spPr bwMode="auto">
                <a:xfrm rot="10800000">
                  <a:off x="-203" y="181"/>
                  <a:ext cx="1812806" cy="1187488"/>
                </a:xfrm>
                <a:custGeom>
                  <a:avLst/>
                  <a:gdLst>
                    <a:gd name="T0" fmla="*/ 906403 w 21600"/>
                    <a:gd name="T1" fmla="*/ 593744 h 21600"/>
                    <a:gd name="T2" fmla="*/ 906403 w 21600"/>
                    <a:gd name="T3" fmla="*/ 593744 h 21600"/>
                    <a:gd name="T4" fmla="*/ 906403 w 21600"/>
                    <a:gd name="T5" fmla="*/ 593744 h 21600"/>
                    <a:gd name="T6" fmla="*/ 906403 w 21600"/>
                    <a:gd name="T7" fmla="*/ 593744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0"/>
                      </a:moveTo>
                      <a:lnTo>
                        <a:pt x="2828" y="5133"/>
                      </a:lnTo>
                      <a:lnTo>
                        <a:pt x="224" y="9865"/>
                      </a:lnTo>
                      <a:cubicBezTo>
                        <a:pt x="6001" y="10270"/>
                        <a:pt x="11690" y="13703"/>
                        <a:pt x="16207" y="20165"/>
                      </a:cubicBezTo>
                      <a:lnTo>
                        <a:pt x="15266" y="21600"/>
                      </a:lnTo>
                      <a:lnTo>
                        <a:pt x="21096" y="20831"/>
                      </a:lnTo>
                      <a:lnTo>
                        <a:pt x="21600" y="11940"/>
                      </a:lnTo>
                      <a:lnTo>
                        <a:pt x="20771" y="13204"/>
                      </a:lnTo>
                      <a:cubicBezTo>
                        <a:pt x="14932" y="4740"/>
                        <a:pt x="7507" y="338"/>
                        <a:pt x="0" y="0"/>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p>
                  <a:endParaRPr lang="es-ES" sz="1266">
                    <a:latin typeface="Bebas Neue" panose="020B0606020202050201" pitchFamily="34" charset="0"/>
                  </a:endParaRPr>
                </a:p>
              </p:txBody>
            </p:sp>
            <p:sp>
              <p:nvSpPr>
                <p:cNvPr id="22" name="Rectangle 17">
                  <a:extLst>
                    <a:ext uri="{FF2B5EF4-FFF2-40B4-BE49-F238E27FC236}">
                      <a16:creationId xmlns:a16="http://schemas.microsoft.com/office/drawing/2014/main" id="{6CB2E1E7-4265-430A-B485-F487CCD17F1F}"/>
                    </a:ext>
                  </a:extLst>
                </p:cNvPr>
                <p:cNvSpPr>
                  <a:spLocks/>
                </p:cNvSpPr>
                <p:nvPr/>
              </p:nvSpPr>
              <p:spPr bwMode="auto">
                <a:xfrm>
                  <a:off x="688727" y="400244"/>
                  <a:ext cx="344465" cy="560406"/>
                </a:xfrm>
                <a:prstGeom prst="rect">
                  <a:avLst/>
                </a:prstGeom>
                <a:grpFill/>
                <a:ln>
                  <a:noFill/>
                </a:ln>
                <a:effectLst/>
                <a:extLs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pPr defTabSz="410751">
                    <a:spcBef>
                      <a:spcPct val="0"/>
                    </a:spcBef>
                    <a:defRPr/>
                  </a:pPr>
                  <a:r>
                    <a:rPr lang="en-US" sz="1758" dirty="0">
                      <a:solidFill>
                        <a:srgbClr val="FFFFFF"/>
                      </a:solidFill>
                      <a:latin typeface="Bebas Neue" panose="020B0606020202050201" pitchFamily="34" charset="0"/>
                      <a:ea typeface="ＭＳ Ｐゴシック" charset="0"/>
                      <a:sym typeface="Helvetica Neue Light" charset="0"/>
                    </a:rPr>
                    <a:t>5</a:t>
                  </a:r>
                  <a:endParaRPr lang="en-US" sz="1266" dirty="0">
                    <a:solidFill>
                      <a:srgbClr val="000000"/>
                    </a:solidFill>
                    <a:latin typeface="Bebas Neue" panose="020B0606020202050201" pitchFamily="34" charset="0"/>
                    <a:ea typeface="ＭＳ Ｐゴシック" charset="0"/>
                    <a:sym typeface="Helvetica Neue Light" charset="0"/>
                  </a:endParaRPr>
                </a:p>
              </p:txBody>
            </p:sp>
          </p:grpSp>
          <p:grpSp>
            <p:nvGrpSpPr>
              <p:cNvPr id="12" name="Group 18">
                <a:extLst>
                  <a:ext uri="{FF2B5EF4-FFF2-40B4-BE49-F238E27FC236}">
                    <a16:creationId xmlns:a16="http://schemas.microsoft.com/office/drawing/2014/main" id="{1D4A2559-97D1-4A44-AA47-397A7EBA9FAF}"/>
                  </a:ext>
                </a:extLst>
              </p:cNvPr>
              <p:cNvGrpSpPr>
                <a:grpSpLocks/>
              </p:cNvGrpSpPr>
              <p:nvPr/>
            </p:nvGrpSpPr>
            <p:grpSpPr bwMode="auto">
              <a:xfrm>
                <a:off x="0" y="2897714"/>
                <a:ext cx="2121864" cy="2121865"/>
                <a:chOff x="0" y="0"/>
                <a:chExt cx="2121864" cy="2121864"/>
              </a:xfrm>
              <a:grpFill/>
            </p:grpSpPr>
            <p:sp>
              <p:nvSpPr>
                <p:cNvPr id="19" name="AutoShape 19">
                  <a:extLst>
                    <a:ext uri="{FF2B5EF4-FFF2-40B4-BE49-F238E27FC236}">
                      <a16:creationId xmlns:a16="http://schemas.microsoft.com/office/drawing/2014/main" id="{1A51F462-3F63-4F0F-BFD8-114B02B84576}"/>
                    </a:ext>
                  </a:extLst>
                </p:cNvPr>
                <p:cNvSpPr>
                  <a:spLocks/>
                </p:cNvSpPr>
                <p:nvPr/>
              </p:nvSpPr>
              <p:spPr bwMode="auto">
                <a:xfrm rot="-8100000">
                  <a:off x="154509" y="466362"/>
                  <a:ext cx="1814569" cy="1188961"/>
                </a:xfrm>
                <a:custGeom>
                  <a:avLst/>
                  <a:gdLst>
                    <a:gd name="T0" fmla="*/ 907285 w 21600"/>
                    <a:gd name="T1" fmla="*/ 594481 h 21600"/>
                    <a:gd name="T2" fmla="*/ 907285 w 21600"/>
                    <a:gd name="T3" fmla="*/ 594481 h 21600"/>
                    <a:gd name="T4" fmla="*/ 907285 w 21600"/>
                    <a:gd name="T5" fmla="*/ 594481 h 21600"/>
                    <a:gd name="T6" fmla="*/ 907285 w 21600"/>
                    <a:gd name="T7" fmla="*/ 594481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0"/>
                      </a:moveTo>
                      <a:lnTo>
                        <a:pt x="2828" y="5133"/>
                      </a:lnTo>
                      <a:lnTo>
                        <a:pt x="224" y="9865"/>
                      </a:lnTo>
                      <a:cubicBezTo>
                        <a:pt x="6001" y="10270"/>
                        <a:pt x="11690" y="13703"/>
                        <a:pt x="16207" y="20165"/>
                      </a:cubicBezTo>
                      <a:lnTo>
                        <a:pt x="15266" y="21600"/>
                      </a:lnTo>
                      <a:lnTo>
                        <a:pt x="21096" y="20831"/>
                      </a:lnTo>
                      <a:lnTo>
                        <a:pt x="21600" y="11940"/>
                      </a:lnTo>
                      <a:lnTo>
                        <a:pt x="20771" y="13204"/>
                      </a:lnTo>
                      <a:cubicBezTo>
                        <a:pt x="14932" y="4740"/>
                        <a:pt x="7507" y="338"/>
                        <a:pt x="0" y="0"/>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p>
                  <a:endParaRPr lang="es-ES" sz="1266">
                    <a:latin typeface="Bebas Neue" panose="020B0606020202050201" pitchFamily="34" charset="0"/>
                  </a:endParaRPr>
                </a:p>
              </p:txBody>
            </p:sp>
            <p:sp>
              <p:nvSpPr>
                <p:cNvPr id="20" name="Rectangle 20">
                  <a:extLst>
                    <a:ext uri="{FF2B5EF4-FFF2-40B4-BE49-F238E27FC236}">
                      <a16:creationId xmlns:a16="http://schemas.microsoft.com/office/drawing/2014/main" id="{9A9B586C-4435-4EF0-9BE3-E5C41B9B1895}"/>
                    </a:ext>
                  </a:extLst>
                </p:cNvPr>
                <p:cNvSpPr>
                  <a:spLocks/>
                </p:cNvSpPr>
                <p:nvPr/>
              </p:nvSpPr>
              <p:spPr bwMode="auto">
                <a:xfrm>
                  <a:off x="803842" y="885418"/>
                  <a:ext cx="344466" cy="560404"/>
                </a:xfrm>
                <a:prstGeom prst="rect">
                  <a:avLst/>
                </a:prstGeom>
                <a:grpFill/>
                <a:ln>
                  <a:noFill/>
                </a:ln>
                <a:effectLst/>
                <a:extLs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pPr defTabSz="410751">
                    <a:spcBef>
                      <a:spcPct val="0"/>
                    </a:spcBef>
                    <a:defRPr/>
                  </a:pPr>
                  <a:r>
                    <a:rPr lang="en-US" sz="1758">
                      <a:solidFill>
                        <a:srgbClr val="FFFFFF"/>
                      </a:solidFill>
                      <a:latin typeface="Bebas Neue" panose="020B0606020202050201" pitchFamily="34" charset="0"/>
                      <a:ea typeface="ＭＳ Ｐゴシック" charset="0"/>
                      <a:sym typeface="Helvetica Neue Light" charset="0"/>
                    </a:rPr>
                    <a:t>6</a:t>
                  </a:r>
                  <a:endParaRPr lang="en-US" sz="1266">
                    <a:solidFill>
                      <a:srgbClr val="000000"/>
                    </a:solidFill>
                    <a:latin typeface="Bebas Neue" panose="020B0606020202050201" pitchFamily="34" charset="0"/>
                    <a:ea typeface="ＭＳ Ｐゴシック" charset="0"/>
                    <a:sym typeface="Helvetica Neue Light" charset="0"/>
                  </a:endParaRPr>
                </a:p>
              </p:txBody>
            </p:sp>
          </p:grpSp>
          <p:grpSp>
            <p:nvGrpSpPr>
              <p:cNvPr id="13" name="Group 21">
                <a:extLst>
                  <a:ext uri="{FF2B5EF4-FFF2-40B4-BE49-F238E27FC236}">
                    <a16:creationId xmlns:a16="http://schemas.microsoft.com/office/drawing/2014/main" id="{8391E300-3EFC-46DB-9FD1-8E8C6EF5FBF2}"/>
                  </a:ext>
                </a:extLst>
              </p:cNvPr>
              <p:cNvGrpSpPr>
                <a:grpSpLocks/>
              </p:cNvGrpSpPr>
              <p:nvPr/>
            </p:nvGrpSpPr>
            <p:grpSpPr bwMode="auto">
              <a:xfrm>
                <a:off x="562877" y="1315187"/>
                <a:ext cx="1188373" cy="1812397"/>
                <a:chOff x="-1" y="0"/>
                <a:chExt cx="1188374" cy="1812397"/>
              </a:xfrm>
              <a:grpFill/>
            </p:grpSpPr>
            <p:sp>
              <p:nvSpPr>
                <p:cNvPr id="17" name="AutoShape 22">
                  <a:extLst>
                    <a:ext uri="{FF2B5EF4-FFF2-40B4-BE49-F238E27FC236}">
                      <a16:creationId xmlns:a16="http://schemas.microsoft.com/office/drawing/2014/main" id="{AAAD471F-4DCA-4994-B59A-FD1E8946D739}"/>
                    </a:ext>
                  </a:extLst>
                </p:cNvPr>
                <p:cNvSpPr>
                  <a:spLocks/>
                </p:cNvSpPr>
                <p:nvPr/>
              </p:nvSpPr>
              <p:spPr bwMode="auto">
                <a:xfrm rot="-5400000">
                  <a:off x="-311538" y="312108"/>
                  <a:ext cx="1812982" cy="1187374"/>
                </a:xfrm>
                <a:custGeom>
                  <a:avLst/>
                  <a:gdLst>
                    <a:gd name="T0" fmla="*/ 906491 w 21600"/>
                    <a:gd name="T1" fmla="*/ 593687 h 21600"/>
                    <a:gd name="T2" fmla="*/ 906491 w 21600"/>
                    <a:gd name="T3" fmla="*/ 593687 h 21600"/>
                    <a:gd name="T4" fmla="*/ 906491 w 21600"/>
                    <a:gd name="T5" fmla="*/ 593687 h 21600"/>
                    <a:gd name="T6" fmla="*/ 906491 w 21600"/>
                    <a:gd name="T7" fmla="*/ 593687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0"/>
                      </a:moveTo>
                      <a:lnTo>
                        <a:pt x="2828" y="5133"/>
                      </a:lnTo>
                      <a:lnTo>
                        <a:pt x="224" y="9865"/>
                      </a:lnTo>
                      <a:cubicBezTo>
                        <a:pt x="6001" y="10270"/>
                        <a:pt x="11690" y="13703"/>
                        <a:pt x="16207" y="20165"/>
                      </a:cubicBezTo>
                      <a:lnTo>
                        <a:pt x="15266" y="21600"/>
                      </a:lnTo>
                      <a:lnTo>
                        <a:pt x="21096" y="20831"/>
                      </a:lnTo>
                      <a:lnTo>
                        <a:pt x="21600" y="11940"/>
                      </a:lnTo>
                      <a:lnTo>
                        <a:pt x="20771" y="13204"/>
                      </a:lnTo>
                      <a:cubicBezTo>
                        <a:pt x="14932" y="4740"/>
                        <a:pt x="7507" y="338"/>
                        <a:pt x="0" y="0"/>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p>
                  <a:endParaRPr lang="es-ES" sz="1266">
                    <a:latin typeface="Bebas Neue" panose="020B0606020202050201" pitchFamily="34" charset="0"/>
                  </a:endParaRPr>
                </a:p>
              </p:txBody>
            </p:sp>
            <p:sp>
              <p:nvSpPr>
                <p:cNvPr id="18" name="Rectangle 23">
                  <a:extLst>
                    <a:ext uri="{FF2B5EF4-FFF2-40B4-BE49-F238E27FC236}">
                      <a16:creationId xmlns:a16="http://schemas.microsoft.com/office/drawing/2014/main" id="{697269F6-D967-4869-B6BA-0D4CC23796C6}"/>
                    </a:ext>
                  </a:extLst>
                </p:cNvPr>
                <p:cNvSpPr>
                  <a:spLocks/>
                </p:cNvSpPr>
                <p:nvPr/>
              </p:nvSpPr>
              <p:spPr bwMode="auto">
                <a:xfrm>
                  <a:off x="285411" y="677188"/>
                  <a:ext cx="342878" cy="561993"/>
                </a:xfrm>
                <a:prstGeom prst="rect">
                  <a:avLst/>
                </a:prstGeom>
                <a:grpFill/>
                <a:ln>
                  <a:noFill/>
                </a:ln>
                <a:effectLst/>
                <a:extLs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pPr defTabSz="410751">
                    <a:spcBef>
                      <a:spcPct val="0"/>
                    </a:spcBef>
                    <a:defRPr/>
                  </a:pPr>
                  <a:r>
                    <a:rPr lang="en-US" sz="1758">
                      <a:solidFill>
                        <a:srgbClr val="FFFFFF"/>
                      </a:solidFill>
                      <a:latin typeface="Bebas Neue" panose="020B0606020202050201" pitchFamily="34" charset="0"/>
                      <a:ea typeface="ＭＳ Ｐゴシック" charset="0"/>
                      <a:sym typeface="Helvetica Neue Light" charset="0"/>
                    </a:rPr>
                    <a:t>7</a:t>
                  </a:r>
                  <a:endParaRPr lang="en-US" sz="1266">
                    <a:solidFill>
                      <a:srgbClr val="000000"/>
                    </a:solidFill>
                    <a:latin typeface="Bebas Neue" panose="020B0606020202050201" pitchFamily="34" charset="0"/>
                    <a:ea typeface="ＭＳ Ｐゴシック" charset="0"/>
                    <a:sym typeface="Helvetica Neue Light" charset="0"/>
                  </a:endParaRPr>
                </a:p>
              </p:txBody>
            </p:sp>
          </p:grpSp>
          <p:grpSp>
            <p:nvGrpSpPr>
              <p:cNvPr id="14" name="Group 24">
                <a:extLst>
                  <a:ext uri="{FF2B5EF4-FFF2-40B4-BE49-F238E27FC236}">
                    <a16:creationId xmlns:a16="http://schemas.microsoft.com/office/drawing/2014/main" id="{597AC80A-0FB8-4836-8999-FCB955955813}"/>
                  </a:ext>
                </a:extLst>
              </p:cNvPr>
              <p:cNvGrpSpPr>
                <a:grpSpLocks/>
              </p:cNvGrpSpPr>
              <p:nvPr/>
            </p:nvGrpSpPr>
            <p:grpSpPr bwMode="auto">
              <a:xfrm>
                <a:off x="1392535" y="0"/>
                <a:ext cx="2121864" cy="2121864"/>
                <a:chOff x="0" y="0"/>
                <a:chExt cx="2121864" cy="2121864"/>
              </a:xfrm>
              <a:grpFill/>
            </p:grpSpPr>
            <p:sp>
              <p:nvSpPr>
                <p:cNvPr id="15" name="AutoShape 25">
                  <a:extLst>
                    <a:ext uri="{FF2B5EF4-FFF2-40B4-BE49-F238E27FC236}">
                      <a16:creationId xmlns:a16="http://schemas.microsoft.com/office/drawing/2014/main" id="{4AFD8802-3F96-4F3C-BEEF-0C8CBBF015A8}"/>
                    </a:ext>
                  </a:extLst>
                </p:cNvPr>
                <p:cNvSpPr>
                  <a:spLocks/>
                </p:cNvSpPr>
                <p:nvPr/>
              </p:nvSpPr>
              <p:spPr bwMode="auto">
                <a:xfrm rot="-2700000">
                  <a:off x="154208" y="466740"/>
                  <a:ext cx="1814395" cy="1189076"/>
                </a:xfrm>
                <a:custGeom>
                  <a:avLst/>
                  <a:gdLst>
                    <a:gd name="T0" fmla="*/ 907198 w 21600"/>
                    <a:gd name="T1" fmla="*/ 594538 h 21600"/>
                    <a:gd name="T2" fmla="*/ 907198 w 21600"/>
                    <a:gd name="T3" fmla="*/ 594538 h 21600"/>
                    <a:gd name="T4" fmla="*/ 907198 w 21600"/>
                    <a:gd name="T5" fmla="*/ 594538 h 21600"/>
                    <a:gd name="T6" fmla="*/ 907198 w 21600"/>
                    <a:gd name="T7" fmla="*/ 594538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0"/>
                      </a:moveTo>
                      <a:lnTo>
                        <a:pt x="2828" y="5133"/>
                      </a:lnTo>
                      <a:lnTo>
                        <a:pt x="224" y="9865"/>
                      </a:lnTo>
                      <a:cubicBezTo>
                        <a:pt x="6001" y="10270"/>
                        <a:pt x="11690" y="13703"/>
                        <a:pt x="16207" y="20165"/>
                      </a:cubicBezTo>
                      <a:lnTo>
                        <a:pt x="15266" y="21600"/>
                      </a:lnTo>
                      <a:lnTo>
                        <a:pt x="21096" y="20831"/>
                      </a:lnTo>
                      <a:lnTo>
                        <a:pt x="21600" y="11940"/>
                      </a:lnTo>
                      <a:lnTo>
                        <a:pt x="20771" y="13204"/>
                      </a:lnTo>
                      <a:cubicBezTo>
                        <a:pt x="14932" y="4740"/>
                        <a:pt x="7507" y="338"/>
                        <a:pt x="0" y="0"/>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0" tIns="0" rIns="0" bIns="0"/>
                <a:lstStyle/>
                <a:p>
                  <a:endParaRPr lang="es-ES" sz="1266">
                    <a:latin typeface="Bebas Neue" panose="020B0606020202050201" pitchFamily="34" charset="0"/>
                  </a:endParaRPr>
                </a:p>
              </p:txBody>
            </p:sp>
            <p:sp>
              <p:nvSpPr>
                <p:cNvPr id="16" name="Rectangle 26">
                  <a:extLst>
                    <a:ext uri="{FF2B5EF4-FFF2-40B4-BE49-F238E27FC236}">
                      <a16:creationId xmlns:a16="http://schemas.microsoft.com/office/drawing/2014/main" id="{C0BCA233-0A8A-4FD8-915F-011F106E32D2}"/>
                    </a:ext>
                  </a:extLst>
                </p:cNvPr>
                <p:cNvSpPr>
                  <a:spLocks/>
                </p:cNvSpPr>
                <p:nvPr/>
              </p:nvSpPr>
              <p:spPr bwMode="auto">
                <a:xfrm>
                  <a:off x="671699" y="760437"/>
                  <a:ext cx="344466" cy="560405"/>
                </a:xfrm>
                <a:prstGeom prst="rect">
                  <a:avLst/>
                </a:prstGeom>
                <a:grpFill/>
                <a:ln>
                  <a:noFill/>
                </a:ln>
                <a:effectLst/>
                <a:extLst>
                  <a:ext uri="{91240B29-F687-4F45-9708-019B960494DF}">
                    <a14:hiddenLine xmlns:a14="http://schemas.microsoft.com/office/drawing/2010/main" w="12700" cap="flat" cmpd="sng">
                      <a:solidFill>
                        <a:srgbClr val="000000"/>
                      </a:solidFill>
                      <a:prstDash val="solid"/>
                      <a:miter lim="0"/>
                      <a:headEnd type="none" w="med" len="med"/>
                      <a:tailEnd type="none" w="med" len="me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pPr defTabSz="410751">
                    <a:spcBef>
                      <a:spcPct val="0"/>
                    </a:spcBef>
                    <a:defRPr/>
                  </a:pPr>
                  <a:r>
                    <a:rPr lang="en-US" sz="1758" dirty="0">
                      <a:solidFill>
                        <a:srgbClr val="FFFFFF"/>
                      </a:solidFill>
                      <a:latin typeface="Bebas Neue" panose="020B0606020202050201" pitchFamily="34" charset="0"/>
                      <a:ea typeface="ＭＳ Ｐゴシック" charset="0"/>
                      <a:sym typeface="Helvetica Neue Light" charset="0"/>
                    </a:rPr>
                    <a:t>8</a:t>
                  </a:r>
                  <a:endParaRPr lang="en-US" sz="1266" dirty="0">
                    <a:solidFill>
                      <a:srgbClr val="000000"/>
                    </a:solidFill>
                    <a:latin typeface="Bebas Neue" panose="020B0606020202050201" pitchFamily="34" charset="0"/>
                    <a:ea typeface="ＭＳ Ｐゴシック" charset="0"/>
                    <a:sym typeface="Helvetica Neue Light" charset="0"/>
                  </a:endParaRPr>
                </a:p>
              </p:txBody>
            </p:sp>
          </p:grpSp>
        </p:grpSp>
        <p:grpSp>
          <p:nvGrpSpPr>
            <p:cNvPr id="4" name="Grupo 44">
              <a:extLst>
                <a:ext uri="{FF2B5EF4-FFF2-40B4-BE49-F238E27FC236}">
                  <a16:creationId xmlns:a16="http://schemas.microsoft.com/office/drawing/2014/main" id="{0C832D85-BE4A-472E-A8D7-0EF07E7E09E0}"/>
                </a:ext>
              </a:extLst>
            </p:cNvPr>
            <p:cNvGrpSpPr/>
            <p:nvPr/>
          </p:nvGrpSpPr>
          <p:grpSpPr>
            <a:xfrm>
              <a:off x="5310818" y="3025366"/>
              <a:ext cx="1595633" cy="1250679"/>
              <a:chOff x="5284878" y="2923301"/>
              <a:chExt cx="1595633" cy="1250679"/>
            </a:xfrm>
            <a:grpFill/>
          </p:grpSpPr>
          <p:sp>
            <p:nvSpPr>
              <p:cNvPr id="5" name="AutoShape 5">
                <a:extLst>
                  <a:ext uri="{FF2B5EF4-FFF2-40B4-BE49-F238E27FC236}">
                    <a16:creationId xmlns:a16="http://schemas.microsoft.com/office/drawing/2014/main" id="{90BB69E1-E7D7-4555-A91E-61717CAAE6D4}"/>
                  </a:ext>
                </a:extLst>
              </p:cNvPr>
              <p:cNvSpPr>
                <a:spLocks/>
              </p:cNvSpPr>
              <p:nvPr/>
            </p:nvSpPr>
            <p:spPr bwMode="auto">
              <a:xfrm>
                <a:off x="5639434" y="2923301"/>
                <a:ext cx="894084" cy="799207"/>
              </a:xfrm>
              <a:custGeom>
                <a:avLst/>
                <a:gdLst>
                  <a:gd name="T0" fmla="*/ 635747 w 21600"/>
                  <a:gd name="T1" fmla="*/ 574621 h 21484"/>
                  <a:gd name="T2" fmla="*/ 635747 w 21600"/>
                  <a:gd name="T3" fmla="*/ 574621 h 21484"/>
                  <a:gd name="T4" fmla="*/ 635747 w 21600"/>
                  <a:gd name="T5" fmla="*/ 574621 h 21484"/>
                  <a:gd name="T6" fmla="*/ 635747 w 21600"/>
                  <a:gd name="T7" fmla="*/ 574621 h 21484"/>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484">
                    <a:moveTo>
                      <a:pt x="19415" y="16649"/>
                    </a:moveTo>
                    <a:cubicBezTo>
                      <a:pt x="20161" y="16995"/>
                      <a:pt x="20794" y="17015"/>
                      <a:pt x="20797" y="18016"/>
                    </a:cubicBezTo>
                    <a:lnTo>
                      <a:pt x="21600" y="21484"/>
                    </a:lnTo>
                    <a:lnTo>
                      <a:pt x="0" y="21484"/>
                    </a:lnTo>
                    <a:cubicBezTo>
                      <a:pt x="91" y="20771"/>
                      <a:pt x="349" y="19060"/>
                      <a:pt x="573" y="18136"/>
                    </a:cubicBezTo>
                    <a:cubicBezTo>
                      <a:pt x="679" y="17700"/>
                      <a:pt x="1212" y="16975"/>
                      <a:pt x="2036" y="16624"/>
                    </a:cubicBezTo>
                    <a:cubicBezTo>
                      <a:pt x="4050" y="15766"/>
                      <a:pt x="6877" y="14370"/>
                      <a:pt x="7251" y="13724"/>
                    </a:cubicBezTo>
                    <a:cubicBezTo>
                      <a:pt x="7484" y="13323"/>
                      <a:pt x="7579" y="13743"/>
                      <a:pt x="7681" y="13421"/>
                    </a:cubicBezTo>
                    <a:cubicBezTo>
                      <a:pt x="7916" y="12679"/>
                      <a:pt x="7968" y="11587"/>
                      <a:pt x="7968" y="11587"/>
                    </a:cubicBezTo>
                    <a:cubicBezTo>
                      <a:pt x="7848" y="11494"/>
                      <a:pt x="7572" y="10786"/>
                      <a:pt x="7434" y="10117"/>
                    </a:cubicBezTo>
                    <a:cubicBezTo>
                      <a:pt x="7387" y="9891"/>
                      <a:pt x="7082" y="9884"/>
                      <a:pt x="6846" y="8995"/>
                    </a:cubicBezTo>
                    <a:cubicBezTo>
                      <a:pt x="6653" y="8263"/>
                      <a:pt x="6425" y="7272"/>
                      <a:pt x="6518" y="6932"/>
                    </a:cubicBezTo>
                    <a:cubicBezTo>
                      <a:pt x="6566" y="6758"/>
                      <a:pt x="6695" y="6822"/>
                      <a:pt x="6716" y="6831"/>
                    </a:cubicBezTo>
                    <a:cubicBezTo>
                      <a:pt x="6697" y="6706"/>
                      <a:pt x="6673" y="6705"/>
                      <a:pt x="6649" y="6531"/>
                    </a:cubicBezTo>
                    <a:cubicBezTo>
                      <a:pt x="6603" y="6199"/>
                      <a:pt x="6428" y="5653"/>
                      <a:pt x="6414" y="5330"/>
                    </a:cubicBezTo>
                    <a:cubicBezTo>
                      <a:pt x="6302" y="2941"/>
                      <a:pt x="6814" y="1517"/>
                      <a:pt x="7802" y="834"/>
                    </a:cubicBezTo>
                    <a:cubicBezTo>
                      <a:pt x="8064" y="653"/>
                      <a:pt x="9136" y="145"/>
                      <a:pt x="9462" y="64"/>
                    </a:cubicBezTo>
                    <a:cubicBezTo>
                      <a:pt x="10187" y="-116"/>
                      <a:pt x="11659" y="109"/>
                      <a:pt x="12338" y="443"/>
                    </a:cubicBezTo>
                    <a:cubicBezTo>
                      <a:pt x="14203" y="1346"/>
                      <a:pt x="14766" y="2285"/>
                      <a:pt x="14624" y="5330"/>
                    </a:cubicBezTo>
                    <a:cubicBezTo>
                      <a:pt x="14599" y="5877"/>
                      <a:pt x="14486" y="6618"/>
                      <a:pt x="14433" y="6945"/>
                    </a:cubicBezTo>
                    <a:cubicBezTo>
                      <a:pt x="14521" y="6860"/>
                      <a:pt x="14606" y="6807"/>
                      <a:pt x="14679" y="6813"/>
                    </a:cubicBezTo>
                    <a:cubicBezTo>
                      <a:pt x="14982" y="6833"/>
                      <a:pt x="14696" y="8105"/>
                      <a:pt x="14460" y="8995"/>
                    </a:cubicBezTo>
                    <a:cubicBezTo>
                      <a:pt x="14225" y="9884"/>
                      <a:pt x="13904" y="9888"/>
                      <a:pt x="13872" y="10117"/>
                    </a:cubicBezTo>
                    <a:cubicBezTo>
                      <a:pt x="13761" y="10901"/>
                      <a:pt x="13490" y="11361"/>
                      <a:pt x="13347" y="11576"/>
                    </a:cubicBezTo>
                    <a:cubicBezTo>
                      <a:pt x="13347" y="11576"/>
                      <a:pt x="13436" y="12775"/>
                      <a:pt x="13704" y="13449"/>
                    </a:cubicBezTo>
                    <a:cubicBezTo>
                      <a:pt x="13812" y="13730"/>
                      <a:pt x="13931" y="13430"/>
                      <a:pt x="14102" y="13742"/>
                    </a:cubicBezTo>
                    <a:cubicBezTo>
                      <a:pt x="14018" y="13588"/>
                      <a:pt x="14272" y="14339"/>
                      <a:pt x="15405" y="14858"/>
                    </a:cubicBezTo>
                    <a:cubicBezTo>
                      <a:pt x="17512" y="15825"/>
                      <a:pt x="18500" y="16226"/>
                      <a:pt x="19415" y="16649"/>
                    </a:cubicBezTo>
                    <a:close/>
                  </a:path>
                </a:pathLst>
              </a:custGeom>
              <a:grpFill/>
              <a:ln>
                <a:noFill/>
              </a:ln>
              <a:effectLst/>
              <a:extLst/>
            </p:spPr>
            <p:txBody>
              <a:bodyPr lIns="0" tIns="0" rIns="0" bIns="0" anchor="ctr"/>
              <a:lstStyle/>
              <a:p>
                <a:endParaRPr lang="es-ES" sz="1266">
                  <a:solidFill>
                    <a:srgbClr val="0E8D94"/>
                  </a:solidFill>
                </a:endParaRPr>
              </a:p>
            </p:txBody>
          </p:sp>
          <p:sp>
            <p:nvSpPr>
              <p:cNvPr id="6" name="CuadroTexto 43">
                <a:extLst>
                  <a:ext uri="{FF2B5EF4-FFF2-40B4-BE49-F238E27FC236}">
                    <a16:creationId xmlns:a16="http://schemas.microsoft.com/office/drawing/2014/main" id="{A105DD7E-6AB4-4334-9B1F-97C0590994CD}"/>
                  </a:ext>
                </a:extLst>
              </p:cNvPr>
              <p:cNvSpPr txBox="1"/>
              <p:nvPr/>
            </p:nvSpPr>
            <p:spPr>
              <a:xfrm>
                <a:off x="5284878" y="3804648"/>
                <a:ext cx="1595633" cy="369332"/>
              </a:xfrm>
              <a:prstGeom prst="rect">
                <a:avLst/>
              </a:prstGeom>
              <a:grpFill/>
            </p:spPr>
            <p:txBody>
              <a:bodyPr wrap="square" rtlCol="0">
                <a:spAutoFit/>
              </a:bodyPr>
              <a:lstStyle/>
              <a:p>
                <a:pPr algn="ctr"/>
                <a:r>
                  <a:rPr lang="es-ES" dirty="0">
                    <a:solidFill>
                      <a:schemeClr val="bg1">
                        <a:lumMod val="50000"/>
                      </a:schemeClr>
                    </a:solidFill>
                    <a:latin typeface="Raleway" panose="020B0003030101060003" pitchFamily="34" charset="0"/>
                  </a:rPr>
                  <a:t>User Name</a:t>
                </a:r>
              </a:p>
            </p:txBody>
          </p:sp>
        </p:grpSp>
      </p:grpSp>
      <p:sp>
        <p:nvSpPr>
          <p:cNvPr id="31" name="文本框 30">
            <a:extLst>
              <a:ext uri="{FF2B5EF4-FFF2-40B4-BE49-F238E27FC236}">
                <a16:creationId xmlns:a16="http://schemas.microsoft.com/office/drawing/2014/main" id="{EC76D212-DECB-479B-B61C-EC00D8D32D06}"/>
              </a:ext>
            </a:extLst>
          </p:cNvPr>
          <p:cNvSpPr txBox="1"/>
          <p:nvPr/>
        </p:nvSpPr>
        <p:spPr>
          <a:xfrm>
            <a:off x="244223" y="144899"/>
            <a:ext cx="486030" cy="400110"/>
          </a:xfrm>
          <a:prstGeom prst="rect">
            <a:avLst/>
          </a:prstGeom>
          <a:noFill/>
        </p:spPr>
        <p:txBody>
          <a:bodyPr wrap="none" rtlCol="0">
            <a:spAutoFit/>
          </a:bodyPr>
          <a:lstStyle/>
          <a:p>
            <a:r>
              <a:rPr lang="en-US" altLang="zh-CN" sz="2000" dirty="0">
                <a:latin typeface="微软雅黑" panose="020B0503020204020204" pitchFamily="34" charset="-122"/>
                <a:ea typeface="微软雅黑" panose="020B0503020204020204" pitchFamily="34" charset="-122"/>
              </a:rPr>
              <a:t>03</a:t>
            </a:r>
            <a:endParaRPr lang="zh-CN" altLang="en-US" sz="2000" dirty="0">
              <a:latin typeface="微软雅黑" panose="020B0503020204020204" pitchFamily="34" charset="-122"/>
              <a:ea typeface="微软雅黑" panose="020B0503020204020204" pitchFamily="34" charset="-122"/>
            </a:endParaRPr>
          </a:p>
        </p:txBody>
      </p:sp>
      <p:sp>
        <p:nvSpPr>
          <p:cNvPr id="32" name="文本框 31">
            <a:extLst>
              <a:ext uri="{FF2B5EF4-FFF2-40B4-BE49-F238E27FC236}">
                <a16:creationId xmlns:a16="http://schemas.microsoft.com/office/drawing/2014/main" id="{C985FA02-C7AD-4807-ADEB-FA280C1BDD2F}"/>
              </a:ext>
            </a:extLst>
          </p:cNvPr>
          <p:cNvSpPr txBox="1"/>
          <p:nvPr/>
        </p:nvSpPr>
        <p:spPr>
          <a:xfrm>
            <a:off x="859727" y="144899"/>
            <a:ext cx="1210588" cy="400110"/>
          </a:xfrm>
          <a:prstGeom prst="rect">
            <a:avLst/>
          </a:prstGeom>
          <a:noFill/>
        </p:spPr>
        <p:txBody>
          <a:bodyPr wrap="none" rtlCol="0">
            <a:spAutoFit/>
          </a:bodyPr>
          <a:lstStyle/>
          <a:p>
            <a:r>
              <a:rPr lang="zh-CN" altLang="en-US" sz="2000" dirty="0">
                <a:latin typeface="微软雅黑" panose="020B0503020204020204" pitchFamily="34" charset="-122"/>
                <a:ea typeface="微软雅黑" panose="020B0503020204020204" pitchFamily="34" charset="-122"/>
              </a:rPr>
              <a:t>中心思想</a:t>
            </a:r>
          </a:p>
        </p:txBody>
      </p:sp>
      <p:sp>
        <p:nvSpPr>
          <p:cNvPr id="35" name="TextBox 21">
            <a:extLst>
              <a:ext uri="{FF2B5EF4-FFF2-40B4-BE49-F238E27FC236}">
                <a16:creationId xmlns:a16="http://schemas.microsoft.com/office/drawing/2014/main" id="{A55E6DB4-1257-4B9F-A983-285584007320}"/>
              </a:ext>
            </a:extLst>
          </p:cNvPr>
          <p:cNvSpPr txBox="1"/>
          <p:nvPr/>
        </p:nvSpPr>
        <p:spPr>
          <a:xfrm>
            <a:off x="1451156" y="545009"/>
            <a:ext cx="5886731" cy="396830"/>
          </a:xfrm>
          <a:prstGeom prst="rect">
            <a:avLst/>
          </a:prstGeom>
          <a:noFill/>
        </p:spPr>
        <p:txBody>
          <a:bodyPr wrap="square" lIns="91431" tIns="45715" rIns="91431" bIns="45715" rtlCol="0">
            <a:spAutoFit/>
          </a:bodyPr>
          <a:lstStyle/>
          <a:p>
            <a:pPr>
              <a:lnSpc>
                <a:spcPct val="130000"/>
              </a:lnSpc>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您的内容打在这里，或者通过复制您的文本后，在此框中选择粘贴，并选择只保留文字。您的内容打在这里，或者通过复制您的文本后，在此框中选择粘贴，并选择只保留文字。</a:t>
            </a:r>
          </a:p>
        </p:txBody>
      </p:sp>
      <p:sp>
        <p:nvSpPr>
          <p:cNvPr id="36" name="TextBox 24">
            <a:extLst>
              <a:ext uri="{FF2B5EF4-FFF2-40B4-BE49-F238E27FC236}">
                <a16:creationId xmlns:a16="http://schemas.microsoft.com/office/drawing/2014/main" id="{DDD26143-6013-489D-9F00-BB33691F6FBC}"/>
              </a:ext>
            </a:extLst>
          </p:cNvPr>
          <p:cNvSpPr txBox="1"/>
          <p:nvPr/>
        </p:nvSpPr>
        <p:spPr>
          <a:xfrm>
            <a:off x="547262" y="1881574"/>
            <a:ext cx="2922740" cy="346239"/>
          </a:xfrm>
          <a:prstGeom prst="rect">
            <a:avLst/>
          </a:prstGeom>
          <a:noFill/>
        </p:spPr>
        <p:txBody>
          <a:bodyPr wrap="square" lIns="68568" tIns="34285" rIns="68568" bIns="34285">
            <a:spAutoFit/>
          </a:bodyPr>
          <a:lstStyle/>
          <a:p>
            <a:pPr>
              <a:lnSpc>
                <a:spcPct val="150000"/>
              </a:lnSpc>
              <a:defRPr/>
            </a:pPr>
            <a:r>
              <a:rPr lang="zh-CN" altLang="en-US" sz="1200" b="1" dirty="0">
                <a:solidFill>
                  <a:schemeClr val="bg1">
                    <a:lumMod val="50000"/>
                  </a:schemeClr>
                </a:solidFill>
                <a:latin typeface="微软雅黑" pitchFamily="34" charset="-122"/>
                <a:ea typeface="微软雅黑" pitchFamily="34" charset="-122"/>
                <a:cs typeface="华文黑体" pitchFamily="2" charset="-122"/>
              </a:rPr>
              <a:t>点击此处添加标题</a:t>
            </a:r>
          </a:p>
        </p:txBody>
      </p:sp>
      <p:sp>
        <p:nvSpPr>
          <p:cNvPr id="37" name="TextBox 25">
            <a:extLst>
              <a:ext uri="{FF2B5EF4-FFF2-40B4-BE49-F238E27FC236}">
                <a16:creationId xmlns:a16="http://schemas.microsoft.com/office/drawing/2014/main" id="{4956FBB0-7F3C-4683-9C06-40A23B29E178}"/>
              </a:ext>
            </a:extLst>
          </p:cNvPr>
          <p:cNvSpPr txBox="1"/>
          <p:nvPr/>
        </p:nvSpPr>
        <p:spPr>
          <a:xfrm>
            <a:off x="502765" y="2217441"/>
            <a:ext cx="2209015" cy="389327"/>
          </a:xfrm>
          <a:prstGeom prst="rect">
            <a:avLst/>
          </a:prstGeom>
          <a:noFill/>
        </p:spPr>
        <p:txBody>
          <a:bodyPr wrap="square" lIns="68568" tIns="34285" rIns="68568" bIns="34285">
            <a:spAutoFit/>
          </a:bodyPr>
          <a:lstStyle/>
          <a:p>
            <a:pPr>
              <a:lnSpc>
                <a:spcPct val="130000"/>
              </a:lnSpc>
              <a:defRPr/>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a:t>
            </a:r>
          </a:p>
        </p:txBody>
      </p:sp>
      <p:sp>
        <p:nvSpPr>
          <p:cNvPr id="38" name="TextBox 24">
            <a:extLst>
              <a:ext uri="{FF2B5EF4-FFF2-40B4-BE49-F238E27FC236}">
                <a16:creationId xmlns:a16="http://schemas.microsoft.com/office/drawing/2014/main" id="{338155C1-CE7D-41A8-B75A-AA1914136278}"/>
              </a:ext>
            </a:extLst>
          </p:cNvPr>
          <p:cNvSpPr txBox="1"/>
          <p:nvPr/>
        </p:nvSpPr>
        <p:spPr>
          <a:xfrm>
            <a:off x="6243843" y="1881574"/>
            <a:ext cx="2922740" cy="346239"/>
          </a:xfrm>
          <a:prstGeom prst="rect">
            <a:avLst/>
          </a:prstGeom>
          <a:noFill/>
        </p:spPr>
        <p:txBody>
          <a:bodyPr wrap="square" lIns="68568" tIns="34285" rIns="68568" bIns="34285">
            <a:spAutoFit/>
          </a:bodyPr>
          <a:lstStyle/>
          <a:p>
            <a:pPr>
              <a:lnSpc>
                <a:spcPct val="150000"/>
              </a:lnSpc>
              <a:defRPr/>
            </a:pPr>
            <a:r>
              <a:rPr lang="zh-CN" altLang="en-US" sz="1200" b="1" dirty="0">
                <a:solidFill>
                  <a:schemeClr val="bg1">
                    <a:lumMod val="50000"/>
                  </a:schemeClr>
                </a:solidFill>
                <a:latin typeface="微软雅黑" pitchFamily="34" charset="-122"/>
                <a:ea typeface="微软雅黑" pitchFamily="34" charset="-122"/>
                <a:cs typeface="华文黑体" pitchFamily="2" charset="-122"/>
              </a:rPr>
              <a:t>点击此处添加标题</a:t>
            </a:r>
          </a:p>
        </p:txBody>
      </p:sp>
      <p:sp>
        <p:nvSpPr>
          <p:cNvPr id="39" name="TextBox 25">
            <a:extLst>
              <a:ext uri="{FF2B5EF4-FFF2-40B4-BE49-F238E27FC236}">
                <a16:creationId xmlns:a16="http://schemas.microsoft.com/office/drawing/2014/main" id="{73A395B4-0FB2-4A18-BAD0-10F774E63F2D}"/>
              </a:ext>
            </a:extLst>
          </p:cNvPr>
          <p:cNvSpPr txBox="1"/>
          <p:nvPr/>
        </p:nvSpPr>
        <p:spPr>
          <a:xfrm>
            <a:off x="6199346" y="2217441"/>
            <a:ext cx="2209015" cy="389327"/>
          </a:xfrm>
          <a:prstGeom prst="rect">
            <a:avLst/>
          </a:prstGeom>
          <a:noFill/>
        </p:spPr>
        <p:txBody>
          <a:bodyPr wrap="square" lIns="68568" tIns="34285" rIns="68568" bIns="34285">
            <a:spAutoFit/>
          </a:bodyPr>
          <a:lstStyle/>
          <a:p>
            <a:pPr>
              <a:lnSpc>
                <a:spcPct val="130000"/>
              </a:lnSpc>
              <a:defRPr/>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a:t>
            </a:r>
          </a:p>
        </p:txBody>
      </p:sp>
      <p:sp>
        <p:nvSpPr>
          <p:cNvPr id="40" name="TextBox 24">
            <a:extLst>
              <a:ext uri="{FF2B5EF4-FFF2-40B4-BE49-F238E27FC236}">
                <a16:creationId xmlns:a16="http://schemas.microsoft.com/office/drawing/2014/main" id="{8BEC7FCF-4908-4780-A08D-4EF6E4E089BF}"/>
              </a:ext>
            </a:extLst>
          </p:cNvPr>
          <p:cNvSpPr txBox="1"/>
          <p:nvPr/>
        </p:nvSpPr>
        <p:spPr>
          <a:xfrm>
            <a:off x="536561" y="3538080"/>
            <a:ext cx="2922740" cy="346239"/>
          </a:xfrm>
          <a:prstGeom prst="rect">
            <a:avLst/>
          </a:prstGeom>
          <a:noFill/>
        </p:spPr>
        <p:txBody>
          <a:bodyPr wrap="square" lIns="68568" tIns="34285" rIns="68568" bIns="34285">
            <a:spAutoFit/>
          </a:bodyPr>
          <a:lstStyle/>
          <a:p>
            <a:pPr>
              <a:lnSpc>
                <a:spcPct val="150000"/>
              </a:lnSpc>
              <a:defRPr/>
            </a:pPr>
            <a:r>
              <a:rPr lang="zh-CN" altLang="en-US" sz="1200" b="1" dirty="0">
                <a:solidFill>
                  <a:schemeClr val="bg1">
                    <a:lumMod val="50000"/>
                  </a:schemeClr>
                </a:solidFill>
                <a:latin typeface="微软雅黑" pitchFamily="34" charset="-122"/>
                <a:ea typeface="微软雅黑" pitchFamily="34" charset="-122"/>
                <a:cs typeface="华文黑体" pitchFamily="2" charset="-122"/>
              </a:rPr>
              <a:t>点击此处添加标题</a:t>
            </a:r>
          </a:p>
        </p:txBody>
      </p:sp>
      <p:sp>
        <p:nvSpPr>
          <p:cNvPr id="41" name="TextBox 25">
            <a:extLst>
              <a:ext uri="{FF2B5EF4-FFF2-40B4-BE49-F238E27FC236}">
                <a16:creationId xmlns:a16="http://schemas.microsoft.com/office/drawing/2014/main" id="{039FEF16-8924-4B30-91E3-8553E48B67E9}"/>
              </a:ext>
            </a:extLst>
          </p:cNvPr>
          <p:cNvSpPr txBox="1"/>
          <p:nvPr/>
        </p:nvSpPr>
        <p:spPr>
          <a:xfrm>
            <a:off x="492064" y="3873947"/>
            <a:ext cx="2209015" cy="389327"/>
          </a:xfrm>
          <a:prstGeom prst="rect">
            <a:avLst/>
          </a:prstGeom>
          <a:noFill/>
        </p:spPr>
        <p:txBody>
          <a:bodyPr wrap="square" lIns="68568" tIns="34285" rIns="68568" bIns="34285">
            <a:spAutoFit/>
          </a:bodyPr>
          <a:lstStyle/>
          <a:p>
            <a:pPr>
              <a:lnSpc>
                <a:spcPct val="130000"/>
              </a:lnSpc>
              <a:defRPr/>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a:t>
            </a:r>
          </a:p>
        </p:txBody>
      </p:sp>
      <p:sp>
        <p:nvSpPr>
          <p:cNvPr id="42" name="TextBox 24">
            <a:extLst>
              <a:ext uri="{FF2B5EF4-FFF2-40B4-BE49-F238E27FC236}">
                <a16:creationId xmlns:a16="http://schemas.microsoft.com/office/drawing/2014/main" id="{86CD0902-DCCA-445B-A360-B9DD96236200}"/>
              </a:ext>
            </a:extLst>
          </p:cNvPr>
          <p:cNvSpPr txBox="1"/>
          <p:nvPr/>
        </p:nvSpPr>
        <p:spPr>
          <a:xfrm>
            <a:off x="6277876" y="3549269"/>
            <a:ext cx="2922740" cy="346239"/>
          </a:xfrm>
          <a:prstGeom prst="rect">
            <a:avLst/>
          </a:prstGeom>
          <a:noFill/>
        </p:spPr>
        <p:txBody>
          <a:bodyPr wrap="square" lIns="68568" tIns="34285" rIns="68568" bIns="34285">
            <a:spAutoFit/>
          </a:bodyPr>
          <a:lstStyle/>
          <a:p>
            <a:pPr>
              <a:lnSpc>
                <a:spcPct val="150000"/>
              </a:lnSpc>
              <a:defRPr/>
            </a:pPr>
            <a:r>
              <a:rPr lang="zh-CN" altLang="en-US" sz="1200" b="1" dirty="0">
                <a:solidFill>
                  <a:schemeClr val="bg1">
                    <a:lumMod val="50000"/>
                  </a:schemeClr>
                </a:solidFill>
                <a:latin typeface="微软雅黑" pitchFamily="34" charset="-122"/>
                <a:ea typeface="微软雅黑" pitchFamily="34" charset="-122"/>
                <a:cs typeface="华文黑体" pitchFamily="2" charset="-122"/>
              </a:rPr>
              <a:t>点击此处添加标题</a:t>
            </a:r>
          </a:p>
        </p:txBody>
      </p:sp>
      <p:sp>
        <p:nvSpPr>
          <p:cNvPr id="43" name="TextBox 25">
            <a:extLst>
              <a:ext uri="{FF2B5EF4-FFF2-40B4-BE49-F238E27FC236}">
                <a16:creationId xmlns:a16="http://schemas.microsoft.com/office/drawing/2014/main" id="{CECBF585-5E58-43AA-B5AB-129B6B5921B0}"/>
              </a:ext>
            </a:extLst>
          </p:cNvPr>
          <p:cNvSpPr txBox="1"/>
          <p:nvPr/>
        </p:nvSpPr>
        <p:spPr>
          <a:xfrm>
            <a:off x="6233379" y="3885136"/>
            <a:ext cx="2209015" cy="389327"/>
          </a:xfrm>
          <a:prstGeom prst="rect">
            <a:avLst/>
          </a:prstGeom>
          <a:noFill/>
        </p:spPr>
        <p:txBody>
          <a:bodyPr wrap="square" lIns="68568" tIns="34285" rIns="68568" bIns="34285">
            <a:spAutoFit/>
          </a:bodyPr>
          <a:lstStyle/>
          <a:p>
            <a:pPr>
              <a:lnSpc>
                <a:spcPct val="130000"/>
              </a:lnSpc>
              <a:defRPr/>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a:t>
            </a:r>
          </a:p>
        </p:txBody>
      </p:sp>
    </p:spTree>
    <p:extLst>
      <p:ext uri="{BB962C8B-B14F-4D97-AF65-F5344CB8AC3E}">
        <p14:creationId xmlns:p14="http://schemas.microsoft.com/office/powerpoint/2010/main" val="119260059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6000">
        <p15:prstTrans prst="pageCurlDouble"/>
      </p:transition>
    </mc:Choice>
    <mc:Fallback xmlns="">
      <p:transition spd="slow" advClick="0"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250"/>
                                        <p:tgtEl>
                                          <p:spTgt spid="2"/>
                                        </p:tgtEl>
                                      </p:cBhvr>
                                    </p:animEffect>
                                    <p:anim calcmode="lin" valueType="num">
                                      <p:cBhvr>
                                        <p:cTn id="8" dur="250" fill="hold"/>
                                        <p:tgtEl>
                                          <p:spTgt spid="2"/>
                                        </p:tgtEl>
                                        <p:attrNameLst>
                                          <p:attrName>ppt_x</p:attrName>
                                        </p:attrNameLst>
                                      </p:cBhvr>
                                      <p:tavLst>
                                        <p:tav tm="0">
                                          <p:val>
                                            <p:strVal val="#ppt_x"/>
                                          </p:val>
                                        </p:tav>
                                        <p:tav tm="100000">
                                          <p:val>
                                            <p:strVal val="#ppt_x"/>
                                          </p:val>
                                        </p:tav>
                                      </p:tavLst>
                                    </p:anim>
                                    <p:anim calcmode="lin" valueType="num">
                                      <p:cBhvr>
                                        <p:cTn id="9" dur="250" fill="hold"/>
                                        <p:tgtEl>
                                          <p:spTgt spid="2"/>
                                        </p:tgtEl>
                                        <p:attrNameLst>
                                          <p:attrName>ppt_y</p:attrName>
                                        </p:attrNameLst>
                                      </p:cBhvr>
                                      <p:tavLst>
                                        <p:tav tm="0">
                                          <p:val>
                                            <p:strVal val="#ppt_y+.1"/>
                                          </p:val>
                                        </p:tav>
                                        <p:tav tm="100000">
                                          <p:val>
                                            <p:strVal val="#ppt_y"/>
                                          </p:val>
                                        </p:tav>
                                      </p:tavLst>
                                    </p:anim>
                                  </p:childTnLst>
                                </p:cTn>
                              </p:par>
                              <p:par>
                                <p:cTn id="10" presetID="10" presetClass="entr" presetSubtype="0" fill="hold" grpId="0" nodeType="withEffect">
                                  <p:stCondLst>
                                    <p:cond delay="0"/>
                                  </p:stCondLst>
                                  <p:iterate type="lt">
                                    <p:tmPct val="10000"/>
                                  </p:iterate>
                                  <p:childTnLst>
                                    <p:set>
                                      <p:cBhvr>
                                        <p:cTn id="11" dur="1" fill="hold">
                                          <p:stCondLst>
                                            <p:cond delay="0"/>
                                          </p:stCondLst>
                                        </p:cTn>
                                        <p:tgtEl>
                                          <p:spTgt spid="35"/>
                                        </p:tgtEl>
                                        <p:attrNameLst>
                                          <p:attrName>style.visibility</p:attrName>
                                        </p:attrNameLst>
                                      </p:cBhvr>
                                      <p:to>
                                        <p:strVal val="visible"/>
                                      </p:to>
                                    </p:set>
                                    <p:animEffect transition="in" filter="fade">
                                      <p:cBhvr>
                                        <p:cTn id="12" dur="100"/>
                                        <p:tgtEl>
                                          <p:spTgt spid="35"/>
                                        </p:tgtEl>
                                      </p:cBhvr>
                                    </p:animEffect>
                                  </p:childTnLst>
                                </p:cTn>
                              </p:par>
                            </p:childTnLst>
                          </p:cTn>
                        </p:par>
                        <p:par>
                          <p:cTn id="13" fill="hold">
                            <p:stCondLst>
                              <p:cond delay="870"/>
                            </p:stCondLst>
                            <p:childTnLst>
                              <p:par>
                                <p:cTn id="14" presetID="12" presetClass="entr" presetSubtype="8" fill="hold" grpId="0" nodeType="afterEffect">
                                  <p:stCondLst>
                                    <p:cond delay="0"/>
                                  </p:stCondLst>
                                  <p:childTnLst>
                                    <p:set>
                                      <p:cBhvr>
                                        <p:cTn id="15" dur="1" fill="hold">
                                          <p:stCondLst>
                                            <p:cond delay="0"/>
                                          </p:stCondLst>
                                        </p:cTn>
                                        <p:tgtEl>
                                          <p:spTgt spid="36"/>
                                        </p:tgtEl>
                                        <p:attrNameLst>
                                          <p:attrName>style.visibility</p:attrName>
                                        </p:attrNameLst>
                                      </p:cBhvr>
                                      <p:to>
                                        <p:strVal val="visible"/>
                                      </p:to>
                                    </p:set>
                                    <p:anim calcmode="lin" valueType="num">
                                      <p:cBhvr additive="base">
                                        <p:cTn id="16" dur="500"/>
                                        <p:tgtEl>
                                          <p:spTgt spid="36"/>
                                        </p:tgtEl>
                                        <p:attrNameLst>
                                          <p:attrName>ppt_x</p:attrName>
                                        </p:attrNameLst>
                                      </p:cBhvr>
                                      <p:tavLst>
                                        <p:tav tm="0">
                                          <p:val>
                                            <p:strVal val="#ppt_x-#ppt_w*1.125000"/>
                                          </p:val>
                                        </p:tav>
                                        <p:tav tm="100000">
                                          <p:val>
                                            <p:strVal val="#ppt_x"/>
                                          </p:val>
                                        </p:tav>
                                      </p:tavLst>
                                    </p:anim>
                                    <p:animEffect transition="in" filter="wipe(right)">
                                      <p:cBhvr>
                                        <p:cTn id="17" dur="500"/>
                                        <p:tgtEl>
                                          <p:spTgt spid="36"/>
                                        </p:tgtEl>
                                      </p:cBhvr>
                                    </p:animEffect>
                                  </p:childTnLst>
                                </p:cTn>
                              </p:par>
                              <p:par>
                                <p:cTn id="18" presetID="12" presetClass="entr" presetSubtype="8" fill="hold" grpId="0" nodeType="withEffect">
                                  <p:stCondLst>
                                    <p:cond delay="0"/>
                                  </p:stCondLst>
                                  <p:childTnLst>
                                    <p:set>
                                      <p:cBhvr>
                                        <p:cTn id="19" dur="1" fill="hold">
                                          <p:stCondLst>
                                            <p:cond delay="0"/>
                                          </p:stCondLst>
                                        </p:cTn>
                                        <p:tgtEl>
                                          <p:spTgt spid="37"/>
                                        </p:tgtEl>
                                        <p:attrNameLst>
                                          <p:attrName>style.visibility</p:attrName>
                                        </p:attrNameLst>
                                      </p:cBhvr>
                                      <p:to>
                                        <p:strVal val="visible"/>
                                      </p:to>
                                    </p:set>
                                    <p:anim calcmode="lin" valueType="num">
                                      <p:cBhvr additive="base">
                                        <p:cTn id="20" dur="500"/>
                                        <p:tgtEl>
                                          <p:spTgt spid="37"/>
                                        </p:tgtEl>
                                        <p:attrNameLst>
                                          <p:attrName>ppt_x</p:attrName>
                                        </p:attrNameLst>
                                      </p:cBhvr>
                                      <p:tavLst>
                                        <p:tav tm="0">
                                          <p:val>
                                            <p:strVal val="#ppt_x-#ppt_w*1.125000"/>
                                          </p:val>
                                        </p:tav>
                                        <p:tav tm="100000">
                                          <p:val>
                                            <p:strVal val="#ppt_x"/>
                                          </p:val>
                                        </p:tav>
                                      </p:tavLst>
                                    </p:anim>
                                    <p:animEffect transition="in" filter="wipe(right)">
                                      <p:cBhvr>
                                        <p:cTn id="21" dur="500"/>
                                        <p:tgtEl>
                                          <p:spTgt spid="37"/>
                                        </p:tgtEl>
                                      </p:cBhvr>
                                    </p:animEffect>
                                  </p:childTnLst>
                                </p:cTn>
                              </p:par>
                            </p:childTnLst>
                          </p:cTn>
                        </p:par>
                        <p:par>
                          <p:cTn id="22" fill="hold">
                            <p:stCondLst>
                              <p:cond delay="1370"/>
                            </p:stCondLst>
                            <p:childTnLst>
                              <p:par>
                                <p:cTn id="23" presetID="12" presetClass="entr" presetSubtype="8" fill="hold" grpId="0" nodeType="afterEffect">
                                  <p:stCondLst>
                                    <p:cond delay="0"/>
                                  </p:stCondLst>
                                  <p:childTnLst>
                                    <p:set>
                                      <p:cBhvr>
                                        <p:cTn id="24" dur="1" fill="hold">
                                          <p:stCondLst>
                                            <p:cond delay="0"/>
                                          </p:stCondLst>
                                        </p:cTn>
                                        <p:tgtEl>
                                          <p:spTgt spid="38"/>
                                        </p:tgtEl>
                                        <p:attrNameLst>
                                          <p:attrName>style.visibility</p:attrName>
                                        </p:attrNameLst>
                                      </p:cBhvr>
                                      <p:to>
                                        <p:strVal val="visible"/>
                                      </p:to>
                                    </p:set>
                                    <p:anim calcmode="lin" valueType="num">
                                      <p:cBhvr additive="base">
                                        <p:cTn id="25" dur="500"/>
                                        <p:tgtEl>
                                          <p:spTgt spid="38"/>
                                        </p:tgtEl>
                                        <p:attrNameLst>
                                          <p:attrName>ppt_x</p:attrName>
                                        </p:attrNameLst>
                                      </p:cBhvr>
                                      <p:tavLst>
                                        <p:tav tm="0">
                                          <p:val>
                                            <p:strVal val="#ppt_x-#ppt_w*1.125000"/>
                                          </p:val>
                                        </p:tav>
                                        <p:tav tm="100000">
                                          <p:val>
                                            <p:strVal val="#ppt_x"/>
                                          </p:val>
                                        </p:tav>
                                      </p:tavLst>
                                    </p:anim>
                                    <p:animEffect transition="in" filter="wipe(right)">
                                      <p:cBhvr>
                                        <p:cTn id="26" dur="500"/>
                                        <p:tgtEl>
                                          <p:spTgt spid="38"/>
                                        </p:tgtEl>
                                      </p:cBhvr>
                                    </p:animEffect>
                                  </p:childTnLst>
                                </p:cTn>
                              </p:par>
                              <p:par>
                                <p:cTn id="27" presetID="12" presetClass="entr" presetSubtype="8" fill="hold" grpId="0" nodeType="withEffect">
                                  <p:stCondLst>
                                    <p:cond delay="0"/>
                                  </p:stCondLst>
                                  <p:childTnLst>
                                    <p:set>
                                      <p:cBhvr>
                                        <p:cTn id="28" dur="1" fill="hold">
                                          <p:stCondLst>
                                            <p:cond delay="0"/>
                                          </p:stCondLst>
                                        </p:cTn>
                                        <p:tgtEl>
                                          <p:spTgt spid="39"/>
                                        </p:tgtEl>
                                        <p:attrNameLst>
                                          <p:attrName>style.visibility</p:attrName>
                                        </p:attrNameLst>
                                      </p:cBhvr>
                                      <p:to>
                                        <p:strVal val="visible"/>
                                      </p:to>
                                    </p:set>
                                    <p:anim calcmode="lin" valueType="num">
                                      <p:cBhvr additive="base">
                                        <p:cTn id="29" dur="500"/>
                                        <p:tgtEl>
                                          <p:spTgt spid="39"/>
                                        </p:tgtEl>
                                        <p:attrNameLst>
                                          <p:attrName>ppt_x</p:attrName>
                                        </p:attrNameLst>
                                      </p:cBhvr>
                                      <p:tavLst>
                                        <p:tav tm="0">
                                          <p:val>
                                            <p:strVal val="#ppt_x-#ppt_w*1.125000"/>
                                          </p:val>
                                        </p:tav>
                                        <p:tav tm="100000">
                                          <p:val>
                                            <p:strVal val="#ppt_x"/>
                                          </p:val>
                                        </p:tav>
                                      </p:tavLst>
                                    </p:anim>
                                    <p:animEffect transition="in" filter="wipe(right)">
                                      <p:cBhvr>
                                        <p:cTn id="30" dur="500"/>
                                        <p:tgtEl>
                                          <p:spTgt spid="39"/>
                                        </p:tgtEl>
                                      </p:cBhvr>
                                    </p:animEffect>
                                  </p:childTnLst>
                                </p:cTn>
                              </p:par>
                            </p:childTnLst>
                          </p:cTn>
                        </p:par>
                        <p:par>
                          <p:cTn id="31" fill="hold">
                            <p:stCondLst>
                              <p:cond delay="1870"/>
                            </p:stCondLst>
                            <p:childTnLst>
                              <p:par>
                                <p:cTn id="32" presetID="12" presetClass="entr" presetSubtype="8" fill="hold" grpId="0" nodeType="afterEffect">
                                  <p:stCondLst>
                                    <p:cond delay="0"/>
                                  </p:stCondLst>
                                  <p:childTnLst>
                                    <p:set>
                                      <p:cBhvr>
                                        <p:cTn id="33" dur="1" fill="hold">
                                          <p:stCondLst>
                                            <p:cond delay="0"/>
                                          </p:stCondLst>
                                        </p:cTn>
                                        <p:tgtEl>
                                          <p:spTgt spid="40"/>
                                        </p:tgtEl>
                                        <p:attrNameLst>
                                          <p:attrName>style.visibility</p:attrName>
                                        </p:attrNameLst>
                                      </p:cBhvr>
                                      <p:to>
                                        <p:strVal val="visible"/>
                                      </p:to>
                                    </p:set>
                                    <p:anim calcmode="lin" valueType="num">
                                      <p:cBhvr additive="base">
                                        <p:cTn id="34" dur="500"/>
                                        <p:tgtEl>
                                          <p:spTgt spid="40"/>
                                        </p:tgtEl>
                                        <p:attrNameLst>
                                          <p:attrName>ppt_x</p:attrName>
                                        </p:attrNameLst>
                                      </p:cBhvr>
                                      <p:tavLst>
                                        <p:tav tm="0">
                                          <p:val>
                                            <p:strVal val="#ppt_x-#ppt_w*1.125000"/>
                                          </p:val>
                                        </p:tav>
                                        <p:tav tm="100000">
                                          <p:val>
                                            <p:strVal val="#ppt_x"/>
                                          </p:val>
                                        </p:tav>
                                      </p:tavLst>
                                    </p:anim>
                                    <p:animEffect transition="in" filter="wipe(right)">
                                      <p:cBhvr>
                                        <p:cTn id="35" dur="500"/>
                                        <p:tgtEl>
                                          <p:spTgt spid="40"/>
                                        </p:tgtEl>
                                      </p:cBhvr>
                                    </p:animEffect>
                                  </p:childTnLst>
                                </p:cTn>
                              </p:par>
                              <p:par>
                                <p:cTn id="36" presetID="12" presetClass="entr" presetSubtype="8" fill="hold" grpId="0" nodeType="withEffect">
                                  <p:stCondLst>
                                    <p:cond delay="0"/>
                                  </p:stCondLst>
                                  <p:childTnLst>
                                    <p:set>
                                      <p:cBhvr>
                                        <p:cTn id="37" dur="1" fill="hold">
                                          <p:stCondLst>
                                            <p:cond delay="0"/>
                                          </p:stCondLst>
                                        </p:cTn>
                                        <p:tgtEl>
                                          <p:spTgt spid="41"/>
                                        </p:tgtEl>
                                        <p:attrNameLst>
                                          <p:attrName>style.visibility</p:attrName>
                                        </p:attrNameLst>
                                      </p:cBhvr>
                                      <p:to>
                                        <p:strVal val="visible"/>
                                      </p:to>
                                    </p:set>
                                    <p:anim calcmode="lin" valueType="num">
                                      <p:cBhvr additive="base">
                                        <p:cTn id="38" dur="500"/>
                                        <p:tgtEl>
                                          <p:spTgt spid="41"/>
                                        </p:tgtEl>
                                        <p:attrNameLst>
                                          <p:attrName>ppt_x</p:attrName>
                                        </p:attrNameLst>
                                      </p:cBhvr>
                                      <p:tavLst>
                                        <p:tav tm="0">
                                          <p:val>
                                            <p:strVal val="#ppt_x-#ppt_w*1.125000"/>
                                          </p:val>
                                        </p:tav>
                                        <p:tav tm="100000">
                                          <p:val>
                                            <p:strVal val="#ppt_x"/>
                                          </p:val>
                                        </p:tav>
                                      </p:tavLst>
                                    </p:anim>
                                    <p:animEffect transition="in" filter="wipe(right)">
                                      <p:cBhvr>
                                        <p:cTn id="39" dur="500"/>
                                        <p:tgtEl>
                                          <p:spTgt spid="41"/>
                                        </p:tgtEl>
                                      </p:cBhvr>
                                    </p:animEffect>
                                  </p:childTnLst>
                                </p:cTn>
                              </p:par>
                            </p:childTnLst>
                          </p:cTn>
                        </p:par>
                        <p:par>
                          <p:cTn id="40" fill="hold">
                            <p:stCondLst>
                              <p:cond delay="2370"/>
                            </p:stCondLst>
                            <p:childTnLst>
                              <p:par>
                                <p:cTn id="41" presetID="12" presetClass="entr" presetSubtype="8" fill="hold" grpId="0" nodeType="afterEffect">
                                  <p:stCondLst>
                                    <p:cond delay="0"/>
                                  </p:stCondLst>
                                  <p:childTnLst>
                                    <p:set>
                                      <p:cBhvr>
                                        <p:cTn id="42" dur="1" fill="hold">
                                          <p:stCondLst>
                                            <p:cond delay="0"/>
                                          </p:stCondLst>
                                        </p:cTn>
                                        <p:tgtEl>
                                          <p:spTgt spid="42"/>
                                        </p:tgtEl>
                                        <p:attrNameLst>
                                          <p:attrName>style.visibility</p:attrName>
                                        </p:attrNameLst>
                                      </p:cBhvr>
                                      <p:to>
                                        <p:strVal val="visible"/>
                                      </p:to>
                                    </p:set>
                                    <p:anim calcmode="lin" valueType="num">
                                      <p:cBhvr additive="base">
                                        <p:cTn id="43" dur="500"/>
                                        <p:tgtEl>
                                          <p:spTgt spid="42"/>
                                        </p:tgtEl>
                                        <p:attrNameLst>
                                          <p:attrName>ppt_x</p:attrName>
                                        </p:attrNameLst>
                                      </p:cBhvr>
                                      <p:tavLst>
                                        <p:tav tm="0">
                                          <p:val>
                                            <p:strVal val="#ppt_x-#ppt_w*1.125000"/>
                                          </p:val>
                                        </p:tav>
                                        <p:tav tm="100000">
                                          <p:val>
                                            <p:strVal val="#ppt_x"/>
                                          </p:val>
                                        </p:tav>
                                      </p:tavLst>
                                    </p:anim>
                                    <p:animEffect transition="in" filter="wipe(right)">
                                      <p:cBhvr>
                                        <p:cTn id="44" dur="500"/>
                                        <p:tgtEl>
                                          <p:spTgt spid="42"/>
                                        </p:tgtEl>
                                      </p:cBhvr>
                                    </p:animEffect>
                                  </p:childTnLst>
                                </p:cTn>
                              </p:par>
                              <p:par>
                                <p:cTn id="45" presetID="12" presetClass="entr" presetSubtype="8" fill="hold" grpId="0" nodeType="withEffect">
                                  <p:stCondLst>
                                    <p:cond delay="0"/>
                                  </p:stCondLst>
                                  <p:childTnLst>
                                    <p:set>
                                      <p:cBhvr>
                                        <p:cTn id="46" dur="1" fill="hold">
                                          <p:stCondLst>
                                            <p:cond delay="0"/>
                                          </p:stCondLst>
                                        </p:cTn>
                                        <p:tgtEl>
                                          <p:spTgt spid="43"/>
                                        </p:tgtEl>
                                        <p:attrNameLst>
                                          <p:attrName>style.visibility</p:attrName>
                                        </p:attrNameLst>
                                      </p:cBhvr>
                                      <p:to>
                                        <p:strVal val="visible"/>
                                      </p:to>
                                    </p:set>
                                    <p:anim calcmode="lin" valueType="num">
                                      <p:cBhvr additive="base">
                                        <p:cTn id="47" dur="500"/>
                                        <p:tgtEl>
                                          <p:spTgt spid="43"/>
                                        </p:tgtEl>
                                        <p:attrNameLst>
                                          <p:attrName>ppt_x</p:attrName>
                                        </p:attrNameLst>
                                      </p:cBhvr>
                                      <p:tavLst>
                                        <p:tav tm="0">
                                          <p:val>
                                            <p:strVal val="#ppt_x-#ppt_w*1.125000"/>
                                          </p:val>
                                        </p:tav>
                                        <p:tav tm="100000">
                                          <p:val>
                                            <p:strVal val="#ppt_x"/>
                                          </p:val>
                                        </p:tav>
                                      </p:tavLst>
                                    </p:anim>
                                    <p:animEffect transition="in" filter="wipe(right)">
                                      <p:cBhvr>
                                        <p:cTn id="48" dur="500"/>
                                        <p:tgtEl>
                                          <p:spTgt spid="4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 grpId="0"/>
      <p:bldP spid="36" grpId="0"/>
      <p:bldP spid="37" grpId="0"/>
      <p:bldP spid="38" grpId="0"/>
      <p:bldP spid="39" grpId="0"/>
      <p:bldP spid="40" grpId="0"/>
      <p:bldP spid="41" grpId="0"/>
      <p:bldP spid="42" grpId="0"/>
      <p:bldP spid="43"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圆角 12">
            <a:extLst>
              <a:ext uri="{FF2B5EF4-FFF2-40B4-BE49-F238E27FC236}">
                <a16:creationId xmlns:a16="http://schemas.microsoft.com/office/drawing/2014/main" id="{62B9A093-3BDF-41D2-AC9E-FDE5A5CFA7C2}"/>
              </a:ext>
            </a:extLst>
          </p:cNvPr>
          <p:cNvSpPr/>
          <p:nvPr/>
        </p:nvSpPr>
        <p:spPr>
          <a:xfrm>
            <a:off x="244223" y="144899"/>
            <a:ext cx="1931818" cy="400110"/>
          </a:xfrm>
          <a:prstGeom prst="round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圆角矩形 2">
            <a:extLst>
              <a:ext uri="{FF2B5EF4-FFF2-40B4-BE49-F238E27FC236}">
                <a16:creationId xmlns:a16="http://schemas.microsoft.com/office/drawing/2014/main" id="{8A75E783-D325-4A7D-A943-5276EB3408EF}"/>
              </a:ext>
            </a:extLst>
          </p:cNvPr>
          <p:cNvSpPr/>
          <p:nvPr/>
        </p:nvSpPr>
        <p:spPr>
          <a:xfrm>
            <a:off x="933884" y="1340761"/>
            <a:ext cx="7345680" cy="1395596"/>
          </a:xfrm>
          <a:prstGeom prst="roundRect">
            <a:avLst>
              <a:gd name="adj" fmla="val 0"/>
            </a:avLst>
          </a:prstGeom>
          <a:noFill/>
          <a:ln w="3175">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13" tIns="45706" rIns="91413" bIns="45706" rtlCol="0" anchor="ctr"/>
          <a:lstStyle/>
          <a:p>
            <a:pPr algn="ctr"/>
            <a:endParaRPr lang="zh-CN" altLang="en-US"/>
          </a:p>
        </p:txBody>
      </p:sp>
      <p:sp>
        <p:nvSpPr>
          <p:cNvPr id="3" name="TextBox 3">
            <a:extLst>
              <a:ext uri="{FF2B5EF4-FFF2-40B4-BE49-F238E27FC236}">
                <a16:creationId xmlns:a16="http://schemas.microsoft.com/office/drawing/2014/main" id="{00A6305D-20FE-4965-94E1-29061BB2FA4B}"/>
              </a:ext>
            </a:extLst>
          </p:cNvPr>
          <p:cNvSpPr txBox="1"/>
          <p:nvPr/>
        </p:nvSpPr>
        <p:spPr>
          <a:xfrm>
            <a:off x="1231349" y="1729886"/>
            <a:ext cx="6750750" cy="443198"/>
          </a:xfrm>
          <a:prstGeom prst="rect">
            <a:avLst/>
          </a:prstGeom>
          <a:noFill/>
        </p:spPr>
        <p:txBody>
          <a:bodyPr wrap="square" lIns="0" tIns="0" rIns="0" bIns="0" rtlCol="0">
            <a:spAutoFit/>
          </a:bodyPr>
          <a:lstStyle/>
          <a:p>
            <a:pPr algn="just">
              <a:lnSpc>
                <a:spcPct val="120000"/>
              </a:lnSpc>
            </a:pPr>
            <a:r>
              <a:rPr lang="zh-CN" altLang="en-US" sz="800" dirty="0">
                <a:solidFill>
                  <a:schemeClr val="bg1">
                    <a:lumMod val="50000"/>
                  </a:schemeClr>
                </a:solidFill>
                <a:latin typeface="微软雅黑" pitchFamily="34" charset="-122"/>
                <a:ea typeface="微软雅黑" pitchFamily="34" charset="-122"/>
              </a:rPr>
              <a:t>写内容</a:t>
            </a:r>
            <a:r>
              <a:rPr lang="en-US" altLang="zh-CN" sz="800" dirty="0">
                <a:solidFill>
                  <a:schemeClr val="bg1">
                    <a:lumMod val="50000"/>
                  </a:schemeClr>
                </a:solidFill>
                <a:latin typeface="微软雅黑" pitchFamily="34" charset="-122"/>
                <a:ea typeface="微软雅黑" pitchFamily="34" charset="-122"/>
              </a:rPr>
              <a:t>……</a:t>
            </a:r>
            <a:r>
              <a:rPr lang="zh-CN" altLang="en-US" sz="800" dirty="0">
                <a:solidFill>
                  <a:schemeClr val="bg1">
                    <a:lumMod val="50000"/>
                  </a:schemeClr>
                </a:solidFill>
                <a:latin typeface="微软雅黑" pitchFamily="34" charset="-122"/>
                <a:ea typeface="微软雅黑" pitchFamily="34" charset="-122"/>
              </a:rPr>
              <a:t>点击输入本栏的具体文字，简明扼要的说明分项内容，此为概念图解，请根据您的具体内容酌情修改。写内容</a:t>
            </a:r>
            <a:r>
              <a:rPr lang="en-US" altLang="zh-CN" sz="800" dirty="0">
                <a:solidFill>
                  <a:schemeClr val="bg1">
                    <a:lumMod val="50000"/>
                  </a:schemeClr>
                </a:solidFill>
                <a:latin typeface="微软雅黑" pitchFamily="34" charset="-122"/>
                <a:ea typeface="微软雅黑" pitchFamily="34" charset="-122"/>
              </a:rPr>
              <a:t>……</a:t>
            </a:r>
            <a:r>
              <a:rPr lang="zh-CN" altLang="en-US" sz="800" dirty="0">
                <a:solidFill>
                  <a:schemeClr val="bg1">
                    <a:lumMod val="50000"/>
                  </a:schemeClr>
                </a:solidFill>
                <a:latin typeface="微软雅黑" pitchFamily="34" charset="-122"/>
                <a:ea typeface="微软雅黑" pitchFamily="34" charset="-122"/>
              </a:rPr>
              <a:t>点击输入本栏的具体文字，简明扼要的说明分项内容，此为概念图解，请根据您的具体内容酌情修改。写内容</a:t>
            </a:r>
            <a:r>
              <a:rPr lang="en-US" altLang="zh-CN" sz="800" dirty="0">
                <a:solidFill>
                  <a:schemeClr val="bg1">
                    <a:lumMod val="50000"/>
                  </a:schemeClr>
                </a:solidFill>
                <a:latin typeface="微软雅黑" pitchFamily="34" charset="-122"/>
                <a:ea typeface="微软雅黑" pitchFamily="34" charset="-122"/>
              </a:rPr>
              <a:t>……</a:t>
            </a:r>
            <a:r>
              <a:rPr lang="zh-CN" altLang="en-US" sz="800" dirty="0">
                <a:solidFill>
                  <a:schemeClr val="bg1">
                    <a:lumMod val="50000"/>
                  </a:schemeClr>
                </a:solidFill>
                <a:latin typeface="微软雅黑" pitchFamily="34" charset="-122"/>
                <a:ea typeface="微软雅黑" pitchFamily="34" charset="-122"/>
              </a:rPr>
              <a:t>点击输入本栏的具体文字，简明扼要的说明分项内容，此为概念图解，请根据您的具体内容酌情修改。</a:t>
            </a:r>
            <a:endParaRPr lang="en-US" altLang="zh-CN" sz="800" dirty="0">
              <a:solidFill>
                <a:schemeClr val="bg1">
                  <a:lumMod val="50000"/>
                </a:schemeClr>
              </a:solidFill>
              <a:latin typeface="微软雅黑" pitchFamily="34" charset="-122"/>
              <a:ea typeface="微软雅黑" pitchFamily="34" charset="-122"/>
            </a:endParaRPr>
          </a:p>
        </p:txBody>
      </p:sp>
      <p:sp>
        <p:nvSpPr>
          <p:cNvPr id="4" name="Freeform 5">
            <a:extLst>
              <a:ext uri="{FF2B5EF4-FFF2-40B4-BE49-F238E27FC236}">
                <a16:creationId xmlns:a16="http://schemas.microsoft.com/office/drawing/2014/main" id="{F9E816BB-7E06-49AD-A184-E767BA413928}"/>
              </a:ext>
            </a:extLst>
          </p:cNvPr>
          <p:cNvSpPr>
            <a:spLocks/>
          </p:cNvSpPr>
          <p:nvPr/>
        </p:nvSpPr>
        <p:spPr bwMode="auto">
          <a:xfrm>
            <a:off x="1294357" y="2952380"/>
            <a:ext cx="1467988" cy="132355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bg2">
              <a:lumMod val="50000"/>
            </a:schemeClr>
          </a:solidFill>
          <a:ln w="63500" cap="flat">
            <a:noFill/>
            <a:prstDash val="solid"/>
            <a:miter lim="800000"/>
            <a:headEnd/>
            <a:tailEnd/>
          </a:ln>
          <a:effectLst>
            <a:outerShdw blurRad="127000" dist="190500" dir="9000000" algn="r" rotWithShape="0">
              <a:prstClr val="black">
                <a:alpha val="40000"/>
              </a:prstClr>
            </a:outerShdw>
          </a:effectLst>
          <a:extLst/>
        </p:spPr>
        <p:txBody>
          <a:bodyPr vert="horz" wrap="square" lIns="91413" tIns="45706" rIns="91413" bIns="45706" numCol="1" anchor="t" anchorCtr="0" compatLnSpc="1">
            <a:prstTxWarp prst="textNoShape">
              <a:avLst/>
            </a:prstTxWarp>
          </a:bodyPr>
          <a:lstStyle/>
          <a:p>
            <a:endParaRPr lang="zh-CN" altLang="en-US">
              <a:solidFill>
                <a:schemeClr val="bg1"/>
              </a:solidFill>
            </a:endParaRPr>
          </a:p>
        </p:txBody>
      </p:sp>
      <p:sp>
        <p:nvSpPr>
          <p:cNvPr id="5" name="TextBox 7">
            <a:extLst>
              <a:ext uri="{FF2B5EF4-FFF2-40B4-BE49-F238E27FC236}">
                <a16:creationId xmlns:a16="http://schemas.microsoft.com/office/drawing/2014/main" id="{CE939A30-35B8-4959-8F3E-55571C3ADAEB}"/>
              </a:ext>
            </a:extLst>
          </p:cNvPr>
          <p:cNvSpPr txBox="1"/>
          <p:nvPr/>
        </p:nvSpPr>
        <p:spPr>
          <a:xfrm>
            <a:off x="1527316" y="3334487"/>
            <a:ext cx="969036" cy="369218"/>
          </a:xfrm>
          <a:prstGeom prst="rect">
            <a:avLst/>
          </a:prstGeom>
          <a:noFill/>
        </p:spPr>
        <p:txBody>
          <a:bodyPr wrap="square" lIns="0" tIns="0" rIns="0" bIns="0" rtlCol="0">
            <a:spAutoFit/>
          </a:bodyPr>
          <a:lstStyle>
            <a:defPPr>
              <a:defRPr lang="zh-CN"/>
            </a:defPPr>
            <a:lvl1pPr>
              <a:defRPr sz="2200">
                <a:solidFill>
                  <a:schemeClr val="bg1"/>
                </a:solidFill>
                <a:latin typeface="微软雅黑" pitchFamily="34" charset="-122"/>
                <a:ea typeface="微软雅黑" pitchFamily="34" charset="-122"/>
              </a:defRPr>
            </a:lvl1pPr>
          </a:lstStyle>
          <a:p>
            <a:pPr algn="ctr"/>
            <a:r>
              <a:rPr lang="zh-CN" altLang="en-US" sz="1200" b="1" dirty="0">
                <a:solidFill>
                  <a:schemeClr val="tx1">
                    <a:lumMod val="10000"/>
                    <a:lumOff val="90000"/>
                  </a:schemeClr>
                </a:solidFill>
              </a:rPr>
              <a:t>添加</a:t>
            </a:r>
            <a:endParaRPr lang="en-US" altLang="zh-CN" sz="1200" b="1" dirty="0">
              <a:solidFill>
                <a:schemeClr val="tx1">
                  <a:lumMod val="10000"/>
                  <a:lumOff val="90000"/>
                </a:schemeClr>
              </a:solidFill>
            </a:endParaRPr>
          </a:p>
          <a:p>
            <a:pPr algn="ctr"/>
            <a:r>
              <a:rPr lang="zh-CN" altLang="en-US" sz="1200" b="1" dirty="0">
                <a:solidFill>
                  <a:schemeClr val="tx1">
                    <a:lumMod val="10000"/>
                    <a:lumOff val="90000"/>
                  </a:schemeClr>
                </a:solidFill>
              </a:rPr>
              <a:t>关键字</a:t>
            </a:r>
          </a:p>
        </p:txBody>
      </p:sp>
      <p:sp>
        <p:nvSpPr>
          <p:cNvPr id="6" name="Freeform 5">
            <a:extLst>
              <a:ext uri="{FF2B5EF4-FFF2-40B4-BE49-F238E27FC236}">
                <a16:creationId xmlns:a16="http://schemas.microsoft.com/office/drawing/2014/main" id="{9A429A2A-9AC6-42BE-93D7-D1EDBB284815}"/>
              </a:ext>
            </a:extLst>
          </p:cNvPr>
          <p:cNvSpPr>
            <a:spLocks/>
          </p:cNvSpPr>
          <p:nvPr/>
        </p:nvSpPr>
        <p:spPr bwMode="auto">
          <a:xfrm>
            <a:off x="3958652" y="2952380"/>
            <a:ext cx="1467988" cy="132355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tx2">
              <a:lumMod val="60000"/>
              <a:lumOff val="40000"/>
            </a:schemeClr>
          </a:solidFill>
          <a:ln w="63500" cap="flat">
            <a:noFill/>
            <a:prstDash val="solid"/>
            <a:miter lim="800000"/>
            <a:headEnd/>
            <a:tailEnd/>
          </a:ln>
          <a:effectLst>
            <a:outerShdw blurRad="127000" dist="190500" dir="9000000" algn="r" rotWithShape="0">
              <a:prstClr val="black">
                <a:alpha val="40000"/>
              </a:prstClr>
            </a:outerShdw>
          </a:effectLst>
          <a:extLst/>
        </p:spPr>
        <p:txBody>
          <a:bodyPr vert="horz" wrap="square" lIns="91413" tIns="45706" rIns="91413" bIns="45706" numCol="1" anchor="t" anchorCtr="0" compatLnSpc="1">
            <a:prstTxWarp prst="textNoShape">
              <a:avLst/>
            </a:prstTxWarp>
          </a:bodyPr>
          <a:lstStyle/>
          <a:p>
            <a:endParaRPr lang="zh-CN" altLang="en-US">
              <a:solidFill>
                <a:schemeClr val="bg1"/>
              </a:solidFill>
            </a:endParaRPr>
          </a:p>
        </p:txBody>
      </p:sp>
      <p:sp>
        <p:nvSpPr>
          <p:cNvPr id="7" name="Freeform 5">
            <a:extLst>
              <a:ext uri="{FF2B5EF4-FFF2-40B4-BE49-F238E27FC236}">
                <a16:creationId xmlns:a16="http://schemas.microsoft.com/office/drawing/2014/main" id="{A3CA397E-BA16-4AA1-872E-A6485E9C562F}"/>
              </a:ext>
            </a:extLst>
          </p:cNvPr>
          <p:cNvSpPr>
            <a:spLocks/>
          </p:cNvSpPr>
          <p:nvPr/>
        </p:nvSpPr>
        <p:spPr bwMode="auto">
          <a:xfrm>
            <a:off x="6550941" y="2952380"/>
            <a:ext cx="1467988" cy="1323555"/>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chemeClr val="accent3"/>
          </a:solidFill>
          <a:ln w="63500" cap="flat">
            <a:noFill/>
            <a:prstDash val="solid"/>
            <a:miter lim="800000"/>
            <a:headEnd/>
            <a:tailEnd/>
          </a:ln>
          <a:effectLst>
            <a:outerShdw blurRad="127000" dist="190500" dir="9000000" algn="r" rotWithShape="0">
              <a:prstClr val="black">
                <a:alpha val="40000"/>
              </a:prstClr>
            </a:outerShdw>
          </a:effectLst>
          <a:extLst/>
        </p:spPr>
        <p:txBody>
          <a:bodyPr vert="horz" wrap="square" lIns="91413" tIns="45706" rIns="91413" bIns="45706" numCol="1" anchor="t" anchorCtr="0" compatLnSpc="1">
            <a:prstTxWarp prst="textNoShape">
              <a:avLst/>
            </a:prstTxWarp>
          </a:bodyPr>
          <a:lstStyle/>
          <a:p>
            <a:endParaRPr lang="zh-CN" altLang="en-US">
              <a:solidFill>
                <a:schemeClr val="bg1"/>
              </a:solidFill>
            </a:endParaRPr>
          </a:p>
        </p:txBody>
      </p:sp>
      <p:sp>
        <p:nvSpPr>
          <p:cNvPr id="8" name="TextBox 12">
            <a:extLst>
              <a:ext uri="{FF2B5EF4-FFF2-40B4-BE49-F238E27FC236}">
                <a16:creationId xmlns:a16="http://schemas.microsoft.com/office/drawing/2014/main" id="{AEFBA9F6-B1FE-4B67-9517-1E7DDB32CCFE}"/>
              </a:ext>
            </a:extLst>
          </p:cNvPr>
          <p:cNvSpPr txBox="1"/>
          <p:nvPr/>
        </p:nvSpPr>
        <p:spPr>
          <a:xfrm>
            <a:off x="4208128" y="3334487"/>
            <a:ext cx="969036" cy="369218"/>
          </a:xfrm>
          <a:prstGeom prst="rect">
            <a:avLst/>
          </a:prstGeom>
          <a:noFill/>
        </p:spPr>
        <p:txBody>
          <a:bodyPr wrap="square" lIns="0" tIns="0" rIns="0" bIns="0" rtlCol="0">
            <a:spAutoFit/>
          </a:bodyPr>
          <a:lstStyle>
            <a:defPPr>
              <a:defRPr lang="zh-CN"/>
            </a:defPPr>
            <a:lvl1pPr>
              <a:defRPr sz="2200">
                <a:solidFill>
                  <a:schemeClr val="bg1"/>
                </a:solidFill>
                <a:latin typeface="微软雅黑" pitchFamily="34" charset="-122"/>
                <a:ea typeface="微软雅黑" pitchFamily="34" charset="-122"/>
              </a:defRPr>
            </a:lvl1pPr>
          </a:lstStyle>
          <a:p>
            <a:pPr algn="ctr"/>
            <a:r>
              <a:rPr lang="zh-CN" altLang="en-US" sz="1200" b="1" dirty="0">
                <a:solidFill>
                  <a:schemeClr val="tx1">
                    <a:lumMod val="10000"/>
                    <a:lumOff val="90000"/>
                  </a:schemeClr>
                </a:solidFill>
              </a:rPr>
              <a:t>添加</a:t>
            </a:r>
            <a:endParaRPr lang="en-US" altLang="zh-CN" sz="1200" b="1" dirty="0">
              <a:solidFill>
                <a:schemeClr val="tx1">
                  <a:lumMod val="10000"/>
                  <a:lumOff val="90000"/>
                </a:schemeClr>
              </a:solidFill>
            </a:endParaRPr>
          </a:p>
          <a:p>
            <a:pPr algn="ctr"/>
            <a:r>
              <a:rPr lang="zh-CN" altLang="en-US" sz="1200" b="1" dirty="0">
                <a:solidFill>
                  <a:schemeClr val="tx1">
                    <a:lumMod val="10000"/>
                    <a:lumOff val="90000"/>
                  </a:schemeClr>
                </a:solidFill>
              </a:rPr>
              <a:t>关键字</a:t>
            </a:r>
          </a:p>
        </p:txBody>
      </p:sp>
      <p:sp>
        <p:nvSpPr>
          <p:cNvPr id="9" name="TextBox 13">
            <a:extLst>
              <a:ext uri="{FF2B5EF4-FFF2-40B4-BE49-F238E27FC236}">
                <a16:creationId xmlns:a16="http://schemas.microsoft.com/office/drawing/2014/main" id="{91C43C07-EC27-4886-A384-AF17EE8A3CC6}"/>
              </a:ext>
            </a:extLst>
          </p:cNvPr>
          <p:cNvSpPr txBox="1"/>
          <p:nvPr/>
        </p:nvSpPr>
        <p:spPr>
          <a:xfrm>
            <a:off x="6800416" y="3334487"/>
            <a:ext cx="969036" cy="369218"/>
          </a:xfrm>
          <a:prstGeom prst="rect">
            <a:avLst/>
          </a:prstGeom>
          <a:noFill/>
        </p:spPr>
        <p:txBody>
          <a:bodyPr wrap="square" lIns="0" tIns="0" rIns="0" bIns="0" rtlCol="0">
            <a:spAutoFit/>
          </a:bodyPr>
          <a:lstStyle>
            <a:defPPr>
              <a:defRPr lang="zh-CN"/>
            </a:defPPr>
            <a:lvl1pPr>
              <a:defRPr sz="2200">
                <a:solidFill>
                  <a:schemeClr val="bg1"/>
                </a:solidFill>
                <a:latin typeface="微软雅黑" pitchFamily="34" charset="-122"/>
                <a:ea typeface="微软雅黑" pitchFamily="34" charset="-122"/>
              </a:defRPr>
            </a:lvl1pPr>
          </a:lstStyle>
          <a:p>
            <a:pPr algn="ctr"/>
            <a:r>
              <a:rPr lang="zh-CN" altLang="en-US" sz="1200" b="1" dirty="0">
                <a:solidFill>
                  <a:schemeClr val="tx1">
                    <a:lumMod val="10000"/>
                    <a:lumOff val="90000"/>
                  </a:schemeClr>
                </a:solidFill>
              </a:rPr>
              <a:t>添加</a:t>
            </a:r>
            <a:endParaRPr lang="en-US" altLang="zh-CN" sz="1200" b="1" dirty="0">
              <a:solidFill>
                <a:schemeClr val="tx1">
                  <a:lumMod val="10000"/>
                  <a:lumOff val="90000"/>
                </a:schemeClr>
              </a:solidFill>
            </a:endParaRPr>
          </a:p>
          <a:p>
            <a:pPr algn="ctr"/>
            <a:r>
              <a:rPr lang="zh-CN" altLang="en-US" sz="1200" b="1" dirty="0">
                <a:solidFill>
                  <a:schemeClr val="tx1">
                    <a:lumMod val="10000"/>
                    <a:lumOff val="90000"/>
                  </a:schemeClr>
                </a:solidFill>
              </a:rPr>
              <a:t>关键字</a:t>
            </a:r>
          </a:p>
        </p:txBody>
      </p:sp>
      <p:sp>
        <p:nvSpPr>
          <p:cNvPr id="10" name="文本框 9">
            <a:extLst>
              <a:ext uri="{FF2B5EF4-FFF2-40B4-BE49-F238E27FC236}">
                <a16:creationId xmlns:a16="http://schemas.microsoft.com/office/drawing/2014/main" id="{67BE8533-C3D4-4A9A-8D8E-0E26F2A1E06A}"/>
              </a:ext>
            </a:extLst>
          </p:cNvPr>
          <p:cNvSpPr txBox="1"/>
          <p:nvPr/>
        </p:nvSpPr>
        <p:spPr>
          <a:xfrm>
            <a:off x="244223" y="144899"/>
            <a:ext cx="486030" cy="400110"/>
          </a:xfrm>
          <a:prstGeom prst="rect">
            <a:avLst/>
          </a:prstGeom>
          <a:noFill/>
        </p:spPr>
        <p:txBody>
          <a:bodyPr wrap="none" rtlCol="0">
            <a:spAutoFit/>
          </a:bodyPr>
          <a:lstStyle/>
          <a:p>
            <a:r>
              <a:rPr lang="en-US" altLang="zh-CN" sz="2000" dirty="0">
                <a:latin typeface="微软雅黑" panose="020B0503020204020204" pitchFamily="34" charset="-122"/>
                <a:ea typeface="微软雅黑" panose="020B0503020204020204" pitchFamily="34" charset="-122"/>
              </a:rPr>
              <a:t>03</a:t>
            </a:r>
            <a:endParaRPr lang="zh-CN" altLang="en-US" sz="2000" dirty="0">
              <a:latin typeface="微软雅黑" panose="020B0503020204020204" pitchFamily="34" charset="-122"/>
              <a:ea typeface="微软雅黑" panose="020B0503020204020204" pitchFamily="34" charset="-122"/>
            </a:endParaRPr>
          </a:p>
        </p:txBody>
      </p:sp>
      <p:sp>
        <p:nvSpPr>
          <p:cNvPr id="11" name="文本框 10">
            <a:extLst>
              <a:ext uri="{FF2B5EF4-FFF2-40B4-BE49-F238E27FC236}">
                <a16:creationId xmlns:a16="http://schemas.microsoft.com/office/drawing/2014/main" id="{00FD2294-DD28-45D0-B155-A9EDA8186080}"/>
              </a:ext>
            </a:extLst>
          </p:cNvPr>
          <p:cNvSpPr txBox="1"/>
          <p:nvPr/>
        </p:nvSpPr>
        <p:spPr>
          <a:xfrm>
            <a:off x="859727" y="144899"/>
            <a:ext cx="1210588" cy="400110"/>
          </a:xfrm>
          <a:prstGeom prst="rect">
            <a:avLst/>
          </a:prstGeom>
          <a:noFill/>
        </p:spPr>
        <p:txBody>
          <a:bodyPr wrap="none" rtlCol="0">
            <a:spAutoFit/>
          </a:bodyPr>
          <a:lstStyle/>
          <a:p>
            <a:r>
              <a:rPr lang="zh-CN" altLang="en-US" sz="2000" dirty="0">
                <a:latin typeface="微软雅黑" panose="020B0503020204020204" pitchFamily="34" charset="-122"/>
                <a:ea typeface="微软雅黑" panose="020B0503020204020204" pitchFamily="34" charset="-122"/>
              </a:rPr>
              <a:t>中心思想</a:t>
            </a:r>
          </a:p>
        </p:txBody>
      </p:sp>
      <p:sp>
        <p:nvSpPr>
          <p:cNvPr id="12" name="TextBox 21">
            <a:extLst>
              <a:ext uri="{FF2B5EF4-FFF2-40B4-BE49-F238E27FC236}">
                <a16:creationId xmlns:a16="http://schemas.microsoft.com/office/drawing/2014/main" id="{0B639972-3E45-400E-831D-F5263B79C92F}"/>
              </a:ext>
            </a:extLst>
          </p:cNvPr>
          <p:cNvSpPr txBox="1"/>
          <p:nvPr/>
        </p:nvSpPr>
        <p:spPr>
          <a:xfrm>
            <a:off x="1451156" y="545009"/>
            <a:ext cx="5886731" cy="396830"/>
          </a:xfrm>
          <a:prstGeom prst="rect">
            <a:avLst/>
          </a:prstGeom>
          <a:noFill/>
        </p:spPr>
        <p:txBody>
          <a:bodyPr wrap="square" lIns="91431" tIns="45715" rIns="91431" bIns="45715" rtlCol="0">
            <a:spAutoFit/>
          </a:bodyPr>
          <a:lstStyle/>
          <a:p>
            <a:pPr>
              <a:lnSpc>
                <a:spcPct val="130000"/>
              </a:lnSpc>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您的内容打在这里，或者通过复制您的文本后，在此框中选择粘贴，并选择只保留文字。您的内容打在这里，或者通过复制您的文本后，在此框中选择粘贴，并选择只保留文字。</a:t>
            </a:r>
          </a:p>
        </p:txBody>
      </p:sp>
    </p:spTree>
    <p:extLst>
      <p:ext uri="{BB962C8B-B14F-4D97-AF65-F5344CB8AC3E}">
        <p14:creationId xmlns:p14="http://schemas.microsoft.com/office/powerpoint/2010/main" val="212803039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6000">
        <p15:prstTrans prst="pageCurlDouble"/>
      </p:transition>
    </mc:Choice>
    <mc:Fallback xmlns="">
      <p:transition spd="slow" advClick="0"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up)">
                                      <p:cBhvr>
                                        <p:cTn id="7" dur="500"/>
                                        <p:tgtEl>
                                          <p:spTgt spid="2"/>
                                        </p:tgtEl>
                                      </p:cBhvr>
                                    </p:animEffect>
                                  </p:childTnLst>
                                </p:cTn>
                              </p:par>
                            </p:childTnLst>
                          </p:cTn>
                        </p:par>
                        <p:par>
                          <p:cTn id="8" fill="hold">
                            <p:stCondLst>
                              <p:cond delay="500"/>
                            </p:stCondLst>
                            <p:childTnLst>
                              <p:par>
                                <p:cTn id="9" presetID="22" presetClass="entr" presetSubtype="1"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up)">
                                      <p:cBhvr>
                                        <p:cTn id="11" dur="500"/>
                                        <p:tgtEl>
                                          <p:spTgt spid="3"/>
                                        </p:tgtEl>
                                      </p:cBhvr>
                                    </p:animEffect>
                                  </p:childTnLst>
                                </p:cTn>
                              </p:par>
                              <p:par>
                                <p:cTn id="12" presetID="10" presetClass="entr" presetSubtype="0" fill="hold" grpId="0" nodeType="withEffect">
                                  <p:stCondLst>
                                    <p:cond delay="30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500"/>
                                        <p:tgtEl>
                                          <p:spTgt spid="4"/>
                                        </p:tgtEl>
                                      </p:cBhvr>
                                    </p:animEffect>
                                  </p:childTnLst>
                                </p:cTn>
                              </p:par>
                              <p:par>
                                <p:cTn id="15" presetID="10" presetClass="entr" presetSubtype="0" fill="hold" grpId="0" nodeType="withEffect">
                                  <p:stCondLst>
                                    <p:cond delay="30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par>
                                <p:cTn id="18" presetID="10" presetClass="entr" presetSubtype="0" fill="hold" grpId="0" nodeType="withEffect">
                                  <p:stCondLst>
                                    <p:cond delay="600"/>
                                  </p:stCondLst>
                                  <p:childTnLst>
                                    <p:set>
                                      <p:cBhvr>
                                        <p:cTn id="19" dur="1" fill="hold">
                                          <p:stCondLst>
                                            <p:cond delay="0"/>
                                          </p:stCondLst>
                                        </p:cTn>
                                        <p:tgtEl>
                                          <p:spTgt spid="6"/>
                                        </p:tgtEl>
                                        <p:attrNameLst>
                                          <p:attrName>style.visibility</p:attrName>
                                        </p:attrNameLst>
                                      </p:cBhvr>
                                      <p:to>
                                        <p:strVal val="visible"/>
                                      </p:to>
                                    </p:set>
                                    <p:animEffect transition="in" filter="fade">
                                      <p:cBhvr>
                                        <p:cTn id="20" dur="500"/>
                                        <p:tgtEl>
                                          <p:spTgt spid="6"/>
                                        </p:tgtEl>
                                      </p:cBhvr>
                                    </p:animEffect>
                                  </p:childTnLst>
                                </p:cTn>
                              </p:par>
                              <p:par>
                                <p:cTn id="21" presetID="10" presetClass="entr" presetSubtype="0" fill="hold" grpId="0" nodeType="withEffect">
                                  <p:stCondLst>
                                    <p:cond delay="600"/>
                                  </p:stCondLst>
                                  <p:childTnLst>
                                    <p:set>
                                      <p:cBhvr>
                                        <p:cTn id="22" dur="1" fill="hold">
                                          <p:stCondLst>
                                            <p:cond delay="0"/>
                                          </p:stCondLst>
                                        </p:cTn>
                                        <p:tgtEl>
                                          <p:spTgt spid="8"/>
                                        </p:tgtEl>
                                        <p:attrNameLst>
                                          <p:attrName>style.visibility</p:attrName>
                                        </p:attrNameLst>
                                      </p:cBhvr>
                                      <p:to>
                                        <p:strVal val="visible"/>
                                      </p:to>
                                    </p:set>
                                    <p:animEffect transition="in" filter="fade">
                                      <p:cBhvr>
                                        <p:cTn id="23" dur="500"/>
                                        <p:tgtEl>
                                          <p:spTgt spid="8"/>
                                        </p:tgtEl>
                                      </p:cBhvr>
                                    </p:animEffect>
                                  </p:childTnLst>
                                </p:cTn>
                              </p:par>
                              <p:par>
                                <p:cTn id="24" presetID="10" presetClass="entr" presetSubtype="0" fill="hold" grpId="0" nodeType="withEffect">
                                  <p:stCondLst>
                                    <p:cond delay="900"/>
                                  </p:stCondLst>
                                  <p:childTnLst>
                                    <p:set>
                                      <p:cBhvr>
                                        <p:cTn id="25" dur="1" fill="hold">
                                          <p:stCondLst>
                                            <p:cond delay="0"/>
                                          </p:stCondLst>
                                        </p:cTn>
                                        <p:tgtEl>
                                          <p:spTgt spid="7"/>
                                        </p:tgtEl>
                                        <p:attrNameLst>
                                          <p:attrName>style.visibility</p:attrName>
                                        </p:attrNameLst>
                                      </p:cBhvr>
                                      <p:to>
                                        <p:strVal val="visible"/>
                                      </p:to>
                                    </p:set>
                                    <p:animEffect transition="in" filter="fade">
                                      <p:cBhvr>
                                        <p:cTn id="26" dur="500"/>
                                        <p:tgtEl>
                                          <p:spTgt spid="7"/>
                                        </p:tgtEl>
                                      </p:cBhvr>
                                    </p:animEffect>
                                  </p:childTnLst>
                                </p:cTn>
                              </p:par>
                              <p:par>
                                <p:cTn id="27" presetID="10" presetClass="entr" presetSubtype="0" fill="hold" grpId="0" nodeType="withEffect">
                                  <p:stCondLst>
                                    <p:cond delay="900"/>
                                  </p:stCondLst>
                                  <p:childTnLst>
                                    <p:set>
                                      <p:cBhvr>
                                        <p:cTn id="28" dur="1" fill="hold">
                                          <p:stCondLst>
                                            <p:cond delay="0"/>
                                          </p:stCondLst>
                                        </p:cTn>
                                        <p:tgtEl>
                                          <p:spTgt spid="9"/>
                                        </p:tgtEl>
                                        <p:attrNameLst>
                                          <p:attrName>style.visibility</p:attrName>
                                        </p:attrNameLst>
                                      </p:cBhvr>
                                      <p:to>
                                        <p:strVal val="visible"/>
                                      </p:to>
                                    </p:set>
                                    <p:animEffect transition="in" filter="fade">
                                      <p:cBhvr>
                                        <p:cTn id="29" dur="500"/>
                                        <p:tgtEl>
                                          <p:spTgt spid="9"/>
                                        </p:tgtEl>
                                      </p:cBhvr>
                                    </p:animEffect>
                                  </p:childTnLst>
                                </p:cTn>
                              </p:par>
                              <p:par>
                                <p:cTn id="30" presetID="10" presetClass="entr" presetSubtype="0" fill="hold" grpId="0" nodeType="withEffect">
                                  <p:stCondLst>
                                    <p:cond delay="0"/>
                                  </p:stCondLst>
                                  <p:iterate type="lt">
                                    <p:tmPct val="10000"/>
                                  </p:iterate>
                                  <p:childTnLst>
                                    <p:set>
                                      <p:cBhvr>
                                        <p:cTn id="31" dur="1" fill="hold">
                                          <p:stCondLst>
                                            <p:cond delay="0"/>
                                          </p:stCondLst>
                                        </p:cTn>
                                        <p:tgtEl>
                                          <p:spTgt spid="12"/>
                                        </p:tgtEl>
                                        <p:attrNameLst>
                                          <p:attrName>style.visibility</p:attrName>
                                        </p:attrNameLst>
                                      </p:cBhvr>
                                      <p:to>
                                        <p:strVal val="visible"/>
                                      </p:to>
                                    </p:set>
                                    <p:animEffect transition="in" filter="fade">
                                      <p:cBhvr>
                                        <p:cTn id="32" dur="1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P spid="4" grpId="0" animBg="1"/>
      <p:bldP spid="5" grpId="0"/>
      <p:bldP spid="6" grpId="0" animBg="1"/>
      <p:bldP spid="7" grpId="0" animBg="1"/>
      <p:bldP spid="8" grpId="0"/>
      <p:bldP spid="9" grpId="0"/>
      <p:bldP spid="12"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矩形: 圆角 30">
            <a:extLst>
              <a:ext uri="{FF2B5EF4-FFF2-40B4-BE49-F238E27FC236}">
                <a16:creationId xmlns:a16="http://schemas.microsoft.com/office/drawing/2014/main" id="{E9AC1D86-5CFF-443C-B596-C198D69E46D6}"/>
              </a:ext>
            </a:extLst>
          </p:cNvPr>
          <p:cNvSpPr/>
          <p:nvPr/>
        </p:nvSpPr>
        <p:spPr>
          <a:xfrm>
            <a:off x="244223" y="144899"/>
            <a:ext cx="1931818" cy="400110"/>
          </a:xfrm>
          <a:prstGeom prst="round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7DD68F05-F200-457E-B89F-1AEB0F8B149B}"/>
              </a:ext>
            </a:extLst>
          </p:cNvPr>
          <p:cNvSpPr txBox="1"/>
          <p:nvPr/>
        </p:nvSpPr>
        <p:spPr>
          <a:xfrm>
            <a:off x="244223" y="144899"/>
            <a:ext cx="486030" cy="400110"/>
          </a:xfrm>
          <a:prstGeom prst="rect">
            <a:avLst/>
          </a:prstGeom>
          <a:noFill/>
        </p:spPr>
        <p:txBody>
          <a:bodyPr wrap="none" rtlCol="0">
            <a:spAutoFit/>
          </a:bodyPr>
          <a:lstStyle/>
          <a:p>
            <a:r>
              <a:rPr lang="en-US" altLang="zh-CN" sz="2000" dirty="0">
                <a:latin typeface="微软雅黑" panose="020B0503020204020204" pitchFamily="34" charset="-122"/>
                <a:ea typeface="微软雅黑" panose="020B0503020204020204" pitchFamily="34" charset="-122"/>
              </a:rPr>
              <a:t>03</a:t>
            </a:r>
            <a:endParaRPr lang="zh-CN" altLang="en-US" sz="2000" dirty="0">
              <a:latin typeface="微软雅黑" panose="020B0503020204020204" pitchFamily="34" charset="-122"/>
              <a:ea typeface="微软雅黑" panose="020B0503020204020204" pitchFamily="34" charset="-122"/>
            </a:endParaRPr>
          </a:p>
        </p:txBody>
      </p:sp>
      <p:sp>
        <p:nvSpPr>
          <p:cNvPr id="3" name="文本框 2">
            <a:extLst>
              <a:ext uri="{FF2B5EF4-FFF2-40B4-BE49-F238E27FC236}">
                <a16:creationId xmlns:a16="http://schemas.microsoft.com/office/drawing/2014/main" id="{4F7BD55D-A0CF-44C3-B870-DCC1CE181294}"/>
              </a:ext>
            </a:extLst>
          </p:cNvPr>
          <p:cNvSpPr txBox="1"/>
          <p:nvPr/>
        </p:nvSpPr>
        <p:spPr>
          <a:xfrm>
            <a:off x="859727" y="144899"/>
            <a:ext cx="1210588" cy="400110"/>
          </a:xfrm>
          <a:prstGeom prst="rect">
            <a:avLst/>
          </a:prstGeom>
          <a:noFill/>
        </p:spPr>
        <p:txBody>
          <a:bodyPr wrap="none" rtlCol="0">
            <a:spAutoFit/>
          </a:bodyPr>
          <a:lstStyle/>
          <a:p>
            <a:r>
              <a:rPr lang="zh-CN" altLang="en-US" sz="2000" dirty="0">
                <a:latin typeface="微软雅黑" panose="020B0503020204020204" pitchFamily="34" charset="-122"/>
                <a:ea typeface="微软雅黑" panose="020B0503020204020204" pitchFamily="34" charset="-122"/>
              </a:rPr>
              <a:t>中心思想</a:t>
            </a:r>
          </a:p>
        </p:txBody>
      </p:sp>
      <p:sp>
        <p:nvSpPr>
          <p:cNvPr id="4" name="TextBox 21">
            <a:extLst>
              <a:ext uri="{FF2B5EF4-FFF2-40B4-BE49-F238E27FC236}">
                <a16:creationId xmlns:a16="http://schemas.microsoft.com/office/drawing/2014/main" id="{9F962315-80AC-46FD-AB67-AE1142F7658F}"/>
              </a:ext>
            </a:extLst>
          </p:cNvPr>
          <p:cNvSpPr txBox="1"/>
          <p:nvPr/>
        </p:nvSpPr>
        <p:spPr>
          <a:xfrm>
            <a:off x="1451156" y="545009"/>
            <a:ext cx="5886731" cy="396830"/>
          </a:xfrm>
          <a:prstGeom prst="rect">
            <a:avLst/>
          </a:prstGeom>
          <a:noFill/>
        </p:spPr>
        <p:txBody>
          <a:bodyPr wrap="square" lIns="91431" tIns="45715" rIns="91431" bIns="45715" rtlCol="0">
            <a:spAutoFit/>
          </a:bodyPr>
          <a:lstStyle/>
          <a:p>
            <a:pPr>
              <a:lnSpc>
                <a:spcPct val="130000"/>
              </a:lnSpc>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您的内容打在这里，或者通过复制您的文本后，在此框中选择粘贴，并选择只保留文字。您的内容打在这里，或者通过复制您的文本后，在此框中选择粘贴，并选择只保留文字。</a:t>
            </a:r>
          </a:p>
        </p:txBody>
      </p:sp>
      <p:sp>
        <p:nvSpPr>
          <p:cNvPr id="5" name="Freeform 5">
            <a:extLst>
              <a:ext uri="{FF2B5EF4-FFF2-40B4-BE49-F238E27FC236}">
                <a16:creationId xmlns:a16="http://schemas.microsoft.com/office/drawing/2014/main" id="{D2440948-0823-4758-9987-3F857699640E}"/>
              </a:ext>
            </a:extLst>
          </p:cNvPr>
          <p:cNvSpPr>
            <a:spLocks noEditPoints="1"/>
          </p:cNvSpPr>
          <p:nvPr/>
        </p:nvSpPr>
        <p:spPr bwMode="auto">
          <a:xfrm flipH="1" flipV="1">
            <a:off x="7269283" y="1317814"/>
            <a:ext cx="321627" cy="321627"/>
          </a:xfrm>
          <a:custGeom>
            <a:avLst/>
            <a:gdLst>
              <a:gd name="T0" fmla="*/ 138 w 280"/>
              <a:gd name="T1" fmla="*/ 265 h 280"/>
              <a:gd name="T2" fmla="*/ 13 w 280"/>
              <a:gd name="T3" fmla="*/ 140 h 280"/>
              <a:gd name="T4" fmla="*/ 138 w 280"/>
              <a:gd name="T5" fmla="*/ 15 h 280"/>
              <a:gd name="T6" fmla="*/ 263 w 280"/>
              <a:gd name="T7" fmla="*/ 140 h 280"/>
              <a:gd name="T8" fmla="*/ 138 w 280"/>
              <a:gd name="T9" fmla="*/ 265 h 280"/>
              <a:gd name="T10" fmla="*/ 140 w 280"/>
              <a:gd name="T11" fmla="*/ 0 h 280"/>
              <a:gd name="T12" fmla="*/ 0 w 280"/>
              <a:gd name="T13" fmla="*/ 140 h 280"/>
              <a:gd name="T14" fmla="*/ 140 w 280"/>
              <a:gd name="T15" fmla="*/ 280 h 280"/>
              <a:gd name="T16" fmla="*/ 280 w 280"/>
              <a:gd name="T17" fmla="*/ 140 h 280"/>
              <a:gd name="T18" fmla="*/ 140 w 280"/>
              <a:gd name="T19" fmla="*/ 0 h 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0" h="280">
                <a:moveTo>
                  <a:pt x="138" y="265"/>
                </a:moveTo>
                <a:cubicBezTo>
                  <a:pt x="69" y="265"/>
                  <a:pt x="13" y="209"/>
                  <a:pt x="13" y="140"/>
                </a:cubicBezTo>
                <a:cubicBezTo>
                  <a:pt x="13" y="71"/>
                  <a:pt x="69" y="15"/>
                  <a:pt x="138" y="15"/>
                </a:cubicBezTo>
                <a:cubicBezTo>
                  <a:pt x="207" y="15"/>
                  <a:pt x="263" y="71"/>
                  <a:pt x="263" y="140"/>
                </a:cubicBezTo>
                <a:cubicBezTo>
                  <a:pt x="263" y="209"/>
                  <a:pt x="207" y="265"/>
                  <a:pt x="138" y="265"/>
                </a:cubicBezTo>
                <a:moveTo>
                  <a:pt x="140" y="0"/>
                </a:moveTo>
                <a:cubicBezTo>
                  <a:pt x="63" y="0"/>
                  <a:pt x="0" y="63"/>
                  <a:pt x="0" y="140"/>
                </a:cubicBezTo>
                <a:cubicBezTo>
                  <a:pt x="0" y="217"/>
                  <a:pt x="63" y="280"/>
                  <a:pt x="140" y="280"/>
                </a:cubicBezTo>
                <a:cubicBezTo>
                  <a:pt x="217" y="280"/>
                  <a:pt x="280" y="217"/>
                  <a:pt x="280" y="140"/>
                </a:cubicBezTo>
                <a:cubicBezTo>
                  <a:pt x="280" y="63"/>
                  <a:pt x="217" y="0"/>
                  <a:pt x="140" y="0"/>
                </a:cubicBezTo>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51"/>
          </a:p>
        </p:txBody>
      </p:sp>
      <p:sp>
        <p:nvSpPr>
          <p:cNvPr id="6" name="Freeform 6">
            <a:extLst>
              <a:ext uri="{FF2B5EF4-FFF2-40B4-BE49-F238E27FC236}">
                <a16:creationId xmlns:a16="http://schemas.microsoft.com/office/drawing/2014/main" id="{7581B5AF-6CFD-42B3-880D-4BC6C97E07F8}"/>
              </a:ext>
            </a:extLst>
          </p:cNvPr>
          <p:cNvSpPr>
            <a:spLocks noEditPoints="1"/>
          </p:cNvSpPr>
          <p:nvPr/>
        </p:nvSpPr>
        <p:spPr bwMode="auto">
          <a:xfrm flipH="1" flipV="1">
            <a:off x="6037418" y="1736135"/>
            <a:ext cx="521620" cy="521620"/>
          </a:xfrm>
          <a:custGeom>
            <a:avLst/>
            <a:gdLst>
              <a:gd name="T0" fmla="*/ 438 w 454"/>
              <a:gd name="T1" fmla="*/ 165 h 454"/>
              <a:gd name="T2" fmla="*/ 396 w 454"/>
              <a:gd name="T3" fmla="*/ 167 h 454"/>
              <a:gd name="T4" fmla="*/ 378 w 454"/>
              <a:gd name="T5" fmla="*/ 131 h 454"/>
              <a:gd name="T6" fmla="*/ 348 w 454"/>
              <a:gd name="T7" fmla="*/ 96 h 454"/>
              <a:gd name="T8" fmla="*/ 366 w 454"/>
              <a:gd name="T9" fmla="*/ 58 h 454"/>
              <a:gd name="T10" fmla="*/ 363 w 454"/>
              <a:gd name="T11" fmla="*/ 47 h 454"/>
              <a:gd name="T12" fmla="*/ 339 w 454"/>
              <a:gd name="T13" fmla="*/ 31 h 454"/>
              <a:gd name="T14" fmla="*/ 328 w 454"/>
              <a:gd name="T15" fmla="*/ 33 h 454"/>
              <a:gd name="T16" fmla="*/ 299 w 454"/>
              <a:gd name="T17" fmla="*/ 66 h 454"/>
              <a:gd name="T18" fmla="*/ 224 w 454"/>
              <a:gd name="T19" fmla="*/ 51 h 454"/>
              <a:gd name="T20" fmla="*/ 212 w 454"/>
              <a:gd name="T21" fmla="*/ 7 h 454"/>
              <a:gd name="T22" fmla="*/ 202 w 454"/>
              <a:gd name="T23" fmla="*/ 1 h 454"/>
              <a:gd name="T24" fmla="*/ 174 w 454"/>
              <a:gd name="T25" fmla="*/ 5 h 454"/>
              <a:gd name="T26" fmla="*/ 166 w 454"/>
              <a:gd name="T27" fmla="*/ 14 h 454"/>
              <a:gd name="T28" fmla="*/ 167 w 454"/>
              <a:gd name="T29" fmla="*/ 62 h 454"/>
              <a:gd name="T30" fmla="*/ 167 w 454"/>
              <a:gd name="T31" fmla="*/ 62 h 454"/>
              <a:gd name="T32" fmla="*/ 132 w 454"/>
              <a:gd name="T33" fmla="*/ 80 h 454"/>
              <a:gd name="T34" fmla="*/ 103 w 454"/>
              <a:gd name="T35" fmla="*/ 104 h 454"/>
              <a:gd name="T36" fmla="*/ 102 w 454"/>
              <a:gd name="T37" fmla="*/ 103 h 454"/>
              <a:gd name="T38" fmla="*/ 59 w 454"/>
              <a:gd name="T39" fmla="*/ 83 h 454"/>
              <a:gd name="T40" fmla="*/ 47 w 454"/>
              <a:gd name="T41" fmla="*/ 86 h 454"/>
              <a:gd name="T42" fmla="*/ 32 w 454"/>
              <a:gd name="T43" fmla="*/ 111 h 454"/>
              <a:gd name="T44" fmla="*/ 34 w 454"/>
              <a:gd name="T45" fmla="*/ 122 h 454"/>
              <a:gd name="T46" fmla="*/ 70 w 454"/>
              <a:gd name="T47" fmla="*/ 151 h 454"/>
              <a:gd name="T48" fmla="*/ 51 w 454"/>
              <a:gd name="T49" fmla="*/ 230 h 454"/>
              <a:gd name="T50" fmla="*/ 7 w 454"/>
              <a:gd name="T51" fmla="*/ 243 h 454"/>
              <a:gd name="T52" fmla="*/ 1 w 454"/>
              <a:gd name="T53" fmla="*/ 253 h 454"/>
              <a:gd name="T54" fmla="*/ 6 w 454"/>
              <a:gd name="T55" fmla="*/ 282 h 454"/>
              <a:gd name="T56" fmla="*/ 15 w 454"/>
              <a:gd name="T57" fmla="*/ 289 h 454"/>
              <a:gd name="T58" fmla="*/ 61 w 454"/>
              <a:gd name="T59" fmla="*/ 287 h 454"/>
              <a:gd name="T60" fmla="*/ 81 w 454"/>
              <a:gd name="T61" fmla="*/ 327 h 454"/>
              <a:gd name="T62" fmla="*/ 105 w 454"/>
              <a:gd name="T63" fmla="*/ 357 h 454"/>
              <a:gd name="T64" fmla="*/ 85 w 454"/>
              <a:gd name="T65" fmla="*/ 397 h 454"/>
              <a:gd name="T66" fmla="*/ 88 w 454"/>
              <a:gd name="T67" fmla="*/ 409 h 454"/>
              <a:gd name="T68" fmla="*/ 112 w 454"/>
              <a:gd name="T69" fmla="*/ 425 h 454"/>
              <a:gd name="T70" fmla="*/ 124 w 454"/>
              <a:gd name="T71" fmla="*/ 423 h 454"/>
              <a:gd name="T72" fmla="*/ 152 w 454"/>
              <a:gd name="T73" fmla="*/ 390 h 454"/>
              <a:gd name="T74" fmla="*/ 234 w 454"/>
              <a:gd name="T75" fmla="*/ 407 h 454"/>
              <a:gd name="T76" fmla="*/ 246 w 454"/>
              <a:gd name="T77" fmla="*/ 447 h 454"/>
              <a:gd name="T78" fmla="*/ 257 w 454"/>
              <a:gd name="T79" fmla="*/ 453 h 454"/>
              <a:gd name="T80" fmla="*/ 285 w 454"/>
              <a:gd name="T81" fmla="*/ 448 h 454"/>
              <a:gd name="T82" fmla="*/ 292 w 454"/>
              <a:gd name="T83" fmla="*/ 438 h 454"/>
              <a:gd name="T84" fmla="*/ 290 w 454"/>
              <a:gd name="T85" fmla="*/ 397 h 454"/>
              <a:gd name="T86" fmla="*/ 327 w 454"/>
              <a:gd name="T87" fmla="*/ 378 h 454"/>
              <a:gd name="T88" fmla="*/ 357 w 454"/>
              <a:gd name="T89" fmla="*/ 353 h 454"/>
              <a:gd name="T90" fmla="*/ 394 w 454"/>
              <a:gd name="T91" fmla="*/ 372 h 454"/>
              <a:gd name="T92" fmla="*/ 405 w 454"/>
              <a:gd name="T93" fmla="*/ 369 h 454"/>
              <a:gd name="T94" fmla="*/ 421 w 454"/>
              <a:gd name="T95" fmla="*/ 345 h 454"/>
              <a:gd name="T96" fmla="*/ 419 w 454"/>
              <a:gd name="T97" fmla="*/ 333 h 454"/>
              <a:gd name="T98" fmla="*/ 389 w 454"/>
              <a:gd name="T99" fmla="*/ 307 h 454"/>
              <a:gd name="T100" fmla="*/ 407 w 454"/>
              <a:gd name="T101" fmla="*/ 223 h 454"/>
              <a:gd name="T102" fmla="*/ 446 w 454"/>
              <a:gd name="T103" fmla="*/ 211 h 454"/>
              <a:gd name="T104" fmla="*/ 453 w 454"/>
              <a:gd name="T105" fmla="*/ 201 h 454"/>
              <a:gd name="T106" fmla="*/ 447 w 454"/>
              <a:gd name="T107" fmla="*/ 173 h 454"/>
              <a:gd name="T108" fmla="*/ 438 w 454"/>
              <a:gd name="T109" fmla="*/ 165 h 454"/>
              <a:gd name="T110" fmla="*/ 299 w 454"/>
              <a:gd name="T111" fmla="*/ 334 h 454"/>
              <a:gd name="T112" fmla="*/ 124 w 454"/>
              <a:gd name="T113" fmla="*/ 298 h 454"/>
              <a:gd name="T114" fmla="*/ 160 w 454"/>
              <a:gd name="T115" fmla="*/ 124 h 454"/>
              <a:gd name="T116" fmla="*/ 335 w 454"/>
              <a:gd name="T117" fmla="*/ 160 h 454"/>
              <a:gd name="T118" fmla="*/ 299 w 454"/>
              <a:gd name="T119" fmla="*/ 334 h 4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54" h="454">
                <a:moveTo>
                  <a:pt x="438" y="165"/>
                </a:moveTo>
                <a:cubicBezTo>
                  <a:pt x="396" y="167"/>
                  <a:pt x="396" y="167"/>
                  <a:pt x="396" y="167"/>
                </a:cubicBezTo>
                <a:cubicBezTo>
                  <a:pt x="392" y="155"/>
                  <a:pt x="386" y="143"/>
                  <a:pt x="378" y="131"/>
                </a:cubicBezTo>
                <a:cubicBezTo>
                  <a:pt x="369" y="118"/>
                  <a:pt x="359" y="106"/>
                  <a:pt x="348" y="96"/>
                </a:cubicBezTo>
                <a:cubicBezTo>
                  <a:pt x="366" y="58"/>
                  <a:pt x="366" y="58"/>
                  <a:pt x="366" y="58"/>
                </a:cubicBezTo>
                <a:cubicBezTo>
                  <a:pt x="368" y="54"/>
                  <a:pt x="367" y="49"/>
                  <a:pt x="363" y="47"/>
                </a:cubicBezTo>
                <a:cubicBezTo>
                  <a:pt x="339" y="31"/>
                  <a:pt x="339" y="31"/>
                  <a:pt x="339" y="31"/>
                </a:cubicBezTo>
                <a:cubicBezTo>
                  <a:pt x="336" y="28"/>
                  <a:pt x="331" y="29"/>
                  <a:pt x="328" y="33"/>
                </a:cubicBezTo>
                <a:cubicBezTo>
                  <a:pt x="299" y="66"/>
                  <a:pt x="299" y="66"/>
                  <a:pt x="299" y="66"/>
                </a:cubicBezTo>
                <a:cubicBezTo>
                  <a:pt x="276" y="55"/>
                  <a:pt x="250" y="51"/>
                  <a:pt x="224" y="51"/>
                </a:cubicBezTo>
                <a:cubicBezTo>
                  <a:pt x="212" y="7"/>
                  <a:pt x="212" y="7"/>
                  <a:pt x="212" y="7"/>
                </a:cubicBezTo>
                <a:cubicBezTo>
                  <a:pt x="211" y="3"/>
                  <a:pt x="206" y="0"/>
                  <a:pt x="202" y="1"/>
                </a:cubicBezTo>
                <a:cubicBezTo>
                  <a:pt x="174" y="5"/>
                  <a:pt x="174" y="5"/>
                  <a:pt x="174" y="5"/>
                </a:cubicBezTo>
                <a:cubicBezTo>
                  <a:pt x="169" y="5"/>
                  <a:pt x="166" y="9"/>
                  <a:pt x="166" y="14"/>
                </a:cubicBezTo>
                <a:cubicBezTo>
                  <a:pt x="167" y="62"/>
                  <a:pt x="167" y="62"/>
                  <a:pt x="167" y="62"/>
                </a:cubicBezTo>
                <a:cubicBezTo>
                  <a:pt x="167" y="62"/>
                  <a:pt x="167" y="62"/>
                  <a:pt x="167" y="62"/>
                </a:cubicBezTo>
                <a:cubicBezTo>
                  <a:pt x="155" y="67"/>
                  <a:pt x="143" y="73"/>
                  <a:pt x="132" y="80"/>
                </a:cubicBezTo>
                <a:cubicBezTo>
                  <a:pt x="121" y="87"/>
                  <a:pt x="112" y="95"/>
                  <a:pt x="103" y="104"/>
                </a:cubicBezTo>
                <a:cubicBezTo>
                  <a:pt x="102" y="103"/>
                  <a:pt x="102" y="103"/>
                  <a:pt x="102" y="103"/>
                </a:cubicBezTo>
                <a:cubicBezTo>
                  <a:pt x="59" y="83"/>
                  <a:pt x="59" y="83"/>
                  <a:pt x="59" y="83"/>
                </a:cubicBezTo>
                <a:cubicBezTo>
                  <a:pt x="55" y="81"/>
                  <a:pt x="49" y="82"/>
                  <a:pt x="47" y="86"/>
                </a:cubicBezTo>
                <a:cubicBezTo>
                  <a:pt x="32" y="111"/>
                  <a:pt x="32" y="111"/>
                  <a:pt x="32" y="111"/>
                </a:cubicBezTo>
                <a:cubicBezTo>
                  <a:pt x="30" y="114"/>
                  <a:pt x="31" y="119"/>
                  <a:pt x="34" y="122"/>
                </a:cubicBezTo>
                <a:cubicBezTo>
                  <a:pt x="70" y="151"/>
                  <a:pt x="70" y="151"/>
                  <a:pt x="70" y="151"/>
                </a:cubicBezTo>
                <a:cubicBezTo>
                  <a:pt x="58" y="175"/>
                  <a:pt x="51" y="202"/>
                  <a:pt x="51" y="230"/>
                </a:cubicBezTo>
                <a:cubicBezTo>
                  <a:pt x="7" y="243"/>
                  <a:pt x="7" y="243"/>
                  <a:pt x="7" y="243"/>
                </a:cubicBezTo>
                <a:cubicBezTo>
                  <a:pt x="3" y="245"/>
                  <a:pt x="0" y="249"/>
                  <a:pt x="1" y="253"/>
                </a:cubicBezTo>
                <a:cubicBezTo>
                  <a:pt x="6" y="282"/>
                  <a:pt x="6" y="282"/>
                  <a:pt x="6" y="282"/>
                </a:cubicBezTo>
                <a:cubicBezTo>
                  <a:pt x="6" y="286"/>
                  <a:pt x="11" y="289"/>
                  <a:pt x="15" y="289"/>
                </a:cubicBezTo>
                <a:cubicBezTo>
                  <a:pt x="61" y="287"/>
                  <a:pt x="61" y="287"/>
                  <a:pt x="61" y="287"/>
                </a:cubicBezTo>
                <a:cubicBezTo>
                  <a:pt x="66" y="301"/>
                  <a:pt x="72" y="314"/>
                  <a:pt x="81" y="327"/>
                </a:cubicBezTo>
                <a:cubicBezTo>
                  <a:pt x="88" y="338"/>
                  <a:pt x="96" y="348"/>
                  <a:pt x="105" y="357"/>
                </a:cubicBezTo>
                <a:cubicBezTo>
                  <a:pt x="85" y="397"/>
                  <a:pt x="85" y="397"/>
                  <a:pt x="85" y="397"/>
                </a:cubicBezTo>
                <a:cubicBezTo>
                  <a:pt x="83" y="402"/>
                  <a:pt x="84" y="407"/>
                  <a:pt x="88" y="409"/>
                </a:cubicBezTo>
                <a:cubicBezTo>
                  <a:pt x="112" y="425"/>
                  <a:pt x="112" y="425"/>
                  <a:pt x="112" y="425"/>
                </a:cubicBezTo>
                <a:cubicBezTo>
                  <a:pt x="116" y="427"/>
                  <a:pt x="121" y="426"/>
                  <a:pt x="124" y="423"/>
                </a:cubicBezTo>
                <a:cubicBezTo>
                  <a:pt x="152" y="390"/>
                  <a:pt x="152" y="390"/>
                  <a:pt x="152" y="390"/>
                </a:cubicBezTo>
                <a:cubicBezTo>
                  <a:pt x="178" y="402"/>
                  <a:pt x="206" y="408"/>
                  <a:pt x="234" y="407"/>
                </a:cubicBezTo>
                <a:cubicBezTo>
                  <a:pt x="246" y="447"/>
                  <a:pt x="246" y="447"/>
                  <a:pt x="246" y="447"/>
                </a:cubicBezTo>
                <a:cubicBezTo>
                  <a:pt x="248" y="451"/>
                  <a:pt x="252" y="454"/>
                  <a:pt x="257" y="453"/>
                </a:cubicBezTo>
                <a:cubicBezTo>
                  <a:pt x="285" y="448"/>
                  <a:pt x="285" y="448"/>
                  <a:pt x="285" y="448"/>
                </a:cubicBezTo>
                <a:cubicBezTo>
                  <a:pt x="289" y="447"/>
                  <a:pt x="292" y="443"/>
                  <a:pt x="292" y="438"/>
                </a:cubicBezTo>
                <a:cubicBezTo>
                  <a:pt x="290" y="397"/>
                  <a:pt x="290" y="397"/>
                  <a:pt x="290" y="397"/>
                </a:cubicBezTo>
                <a:cubicBezTo>
                  <a:pt x="303" y="392"/>
                  <a:pt x="315" y="386"/>
                  <a:pt x="327" y="378"/>
                </a:cubicBezTo>
                <a:cubicBezTo>
                  <a:pt x="338" y="371"/>
                  <a:pt x="348" y="362"/>
                  <a:pt x="357" y="353"/>
                </a:cubicBezTo>
                <a:cubicBezTo>
                  <a:pt x="394" y="372"/>
                  <a:pt x="394" y="372"/>
                  <a:pt x="394" y="372"/>
                </a:cubicBezTo>
                <a:cubicBezTo>
                  <a:pt x="398" y="374"/>
                  <a:pt x="403" y="372"/>
                  <a:pt x="405" y="369"/>
                </a:cubicBezTo>
                <a:cubicBezTo>
                  <a:pt x="421" y="345"/>
                  <a:pt x="421" y="345"/>
                  <a:pt x="421" y="345"/>
                </a:cubicBezTo>
                <a:cubicBezTo>
                  <a:pt x="424" y="341"/>
                  <a:pt x="423" y="336"/>
                  <a:pt x="419" y="333"/>
                </a:cubicBezTo>
                <a:cubicBezTo>
                  <a:pt x="389" y="307"/>
                  <a:pt x="389" y="307"/>
                  <a:pt x="389" y="307"/>
                </a:cubicBezTo>
                <a:cubicBezTo>
                  <a:pt x="402" y="281"/>
                  <a:pt x="408" y="252"/>
                  <a:pt x="407" y="223"/>
                </a:cubicBezTo>
                <a:cubicBezTo>
                  <a:pt x="446" y="211"/>
                  <a:pt x="446" y="211"/>
                  <a:pt x="446" y="211"/>
                </a:cubicBezTo>
                <a:cubicBezTo>
                  <a:pt x="451" y="210"/>
                  <a:pt x="454" y="205"/>
                  <a:pt x="453" y="201"/>
                </a:cubicBezTo>
                <a:cubicBezTo>
                  <a:pt x="447" y="173"/>
                  <a:pt x="447" y="173"/>
                  <a:pt x="447" y="173"/>
                </a:cubicBezTo>
                <a:cubicBezTo>
                  <a:pt x="447" y="168"/>
                  <a:pt x="443" y="165"/>
                  <a:pt x="438" y="165"/>
                </a:cubicBezTo>
                <a:close/>
                <a:moveTo>
                  <a:pt x="299" y="334"/>
                </a:moveTo>
                <a:cubicBezTo>
                  <a:pt x="240" y="373"/>
                  <a:pt x="162" y="357"/>
                  <a:pt x="124" y="298"/>
                </a:cubicBezTo>
                <a:cubicBezTo>
                  <a:pt x="86" y="240"/>
                  <a:pt x="102" y="162"/>
                  <a:pt x="160" y="124"/>
                </a:cubicBezTo>
                <a:cubicBezTo>
                  <a:pt x="218" y="86"/>
                  <a:pt x="297" y="102"/>
                  <a:pt x="335" y="160"/>
                </a:cubicBezTo>
                <a:cubicBezTo>
                  <a:pt x="373" y="218"/>
                  <a:pt x="357" y="296"/>
                  <a:pt x="299" y="334"/>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51"/>
          </a:p>
        </p:txBody>
      </p:sp>
      <p:sp>
        <p:nvSpPr>
          <p:cNvPr id="7" name="Freeform 9">
            <a:extLst>
              <a:ext uri="{FF2B5EF4-FFF2-40B4-BE49-F238E27FC236}">
                <a16:creationId xmlns:a16="http://schemas.microsoft.com/office/drawing/2014/main" id="{97AFE88A-E02F-4C5B-821D-82E429C91015}"/>
              </a:ext>
            </a:extLst>
          </p:cNvPr>
          <p:cNvSpPr>
            <a:spLocks noEditPoints="1"/>
          </p:cNvSpPr>
          <p:nvPr/>
        </p:nvSpPr>
        <p:spPr bwMode="auto">
          <a:xfrm flipH="1" flipV="1">
            <a:off x="6829148" y="2408529"/>
            <a:ext cx="491211" cy="492966"/>
          </a:xfrm>
          <a:custGeom>
            <a:avLst/>
            <a:gdLst>
              <a:gd name="T0" fmla="*/ 413 w 428"/>
              <a:gd name="T1" fmla="*/ 157 h 429"/>
              <a:gd name="T2" fmla="*/ 374 w 428"/>
              <a:gd name="T3" fmla="*/ 159 h 429"/>
              <a:gd name="T4" fmla="*/ 357 w 428"/>
              <a:gd name="T5" fmla="*/ 125 h 429"/>
              <a:gd name="T6" fmla="*/ 328 w 428"/>
              <a:gd name="T7" fmla="*/ 91 h 429"/>
              <a:gd name="T8" fmla="*/ 346 w 428"/>
              <a:gd name="T9" fmla="*/ 56 h 429"/>
              <a:gd name="T10" fmla="*/ 343 w 428"/>
              <a:gd name="T11" fmla="*/ 45 h 429"/>
              <a:gd name="T12" fmla="*/ 320 w 428"/>
              <a:gd name="T13" fmla="*/ 30 h 429"/>
              <a:gd name="T14" fmla="*/ 309 w 428"/>
              <a:gd name="T15" fmla="*/ 32 h 429"/>
              <a:gd name="T16" fmla="*/ 282 w 428"/>
              <a:gd name="T17" fmla="*/ 63 h 429"/>
              <a:gd name="T18" fmla="*/ 212 w 428"/>
              <a:gd name="T19" fmla="*/ 49 h 429"/>
              <a:gd name="T20" fmla="*/ 200 w 428"/>
              <a:gd name="T21" fmla="*/ 7 h 429"/>
              <a:gd name="T22" fmla="*/ 191 w 428"/>
              <a:gd name="T23" fmla="*/ 1 h 429"/>
              <a:gd name="T24" fmla="*/ 164 w 428"/>
              <a:gd name="T25" fmla="*/ 5 h 429"/>
              <a:gd name="T26" fmla="*/ 157 w 428"/>
              <a:gd name="T27" fmla="*/ 14 h 429"/>
              <a:gd name="T28" fmla="*/ 158 w 428"/>
              <a:gd name="T29" fmla="*/ 59 h 429"/>
              <a:gd name="T30" fmla="*/ 158 w 428"/>
              <a:gd name="T31" fmla="*/ 60 h 429"/>
              <a:gd name="T32" fmla="*/ 124 w 428"/>
              <a:gd name="T33" fmla="*/ 77 h 429"/>
              <a:gd name="T34" fmla="*/ 97 w 428"/>
              <a:gd name="T35" fmla="*/ 99 h 429"/>
              <a:gd name="T36" fmla="*/ 97 w 428"/>
              <a:gd name="T37" fmla="*/ 98 h 429"/>
              <a:gd name="T38" fmla="*/ 56 w 428"/>
              <a:gd name="T39" fmla="*/ 79 h 429"/>
              <a:gd name="T40" fmla="*/ 45 w 428"/>
              <a:gd name="T41" fmla="*/ 82 h 429"/>
              <a:gd name="T42" fmla="*/ 30 w 428"/>
              <a:gd name="T43" fmla="*/ 105 h 429"/>
              <a:gd name="T44" fmla="*/ 32 w 428"/>
              <a:gd name="T45" fmla="*/ 116 h 429"/>
              <a:gd name="T46" fmla="*/ 66 w 428"/>
              <a:gd name="T47" fmla="*/ 143 h 429"/>
              <a:gd name="T48" fmla="*/ 48 w 428"/>
              <a:gd name="T49" fmla="*/ 217 h 429"/>
              <a:gd name="T50" fmla="*/ 7 w 428"/>
              <a:gd name="T51" fmla="*/ 230 h 429"/>
              <a:gd name="T52" fmla="*/ 1 w 428"/>
              <a:gd name="T53" fmla="*/ 240 h 429"/>
              <a:gd name="T54" fmla="*/ 6 w 428"/>
              <a:gd name="T55" fmla="*/ 266 h 429"/>
              <a:gd name="T56" fmla="*/ 14 w 428"/>
              <a:gd name="T57" fmla="*/ 273 h 429"/>
              <a:gd name="T58" fmla="*/ 57 w 428"/>
              <a:gd name="T59" fmla="*/ 271 h 429"/>
              <a:gd name="T60" fmla="*/ 76 w 428"/>
              <a:gd name="T61" fmla="*/ 309 h 429"/>
              <a:gd name="T62" fmla="*/ 99 w 428"/>
              <a:gd name="T63" fmla="*/ 337 h 429"/>
              <a:gd name="T64" fmla="*/ 80 w 428"/>
              <a:gd name="T65" fmla="*/ 375 h 429"/>
              <a:gd name="T66" fmla="*/ 83 w 428"/>
              <a:gd name="T67" fmla="*/ 386 h 429"/>
              <a:gd name="T68" fmla="*/ 106 w 428"/>
              <a:gd name="T69" fmla="*/ 401 h 429"/>
              <a:gd name="T70" fmla="*/ 117 w 428"/>
              <a:gd name="T71" fmla="*/ 400 h 429"/>
              <a:gd name="T72" fmla="*/ 144 w 428"/>
              <a:gd name="T73" fmla="*/ 368 h 429"/>
              <a:gd name="T74" fmla="*/ 221 w 428"/>
              <a:gd name="T75" fmla="*/ 385 h 429"/>
              <a:gd name="T76" fmla="*/ 232 w 428"/>
              <a:gd name="T77" fmla="*/ 422 h 429"/>
              <a:gd name="T78" fmla="*/ 242 w 428"/>
              <a:gd name="T79" fmla="*/ 428 h 429"/>
              <a:gd name="T80" fmla="*/ 269 w 428"/>
              <a:gd name="T81" fmla="*/ 423 h 429"/>
              <a:gd name="T82" fmla="*/ 276 w 428"/>
              <a:gd name="T83" fmla="*/ 414 h 429"/>
              <a:gd name="T84" fmla="*/ 273 w 428"/>
              <a:gd name="T85" fmla="*/ 375 h 429"/>
              <a:gd name="T86" fmla="*/ 309 w 428"/>
              <a:gd name="T87" fmla="*/ 357 h 429"/>
              <a:gd name="T88" fmla="*/ 337 w 428"/>
              <a:gd name="T89" fmla="*/ 334 h 429"/>
              <a:gd name="T90" fmla="*/ 371 w 428"/>
              <a:gd name="T91" fmla="*/ 351 h 429"/>
              <a:gd name="T92" fmla="*/ 382 w 428"/>
              <a:gd name="T93" fmla="*/ 349 h 429"/>
              <a:gd name="T94" fmla="*/ 397 w 428"/>
              <a:gd name="T95" fmla="*/ 326 h 429"/>
              <a:gd name="T96" fmla="*/ 396 w 428"/>
              <a:gd name="T97" fmla="*/ 315 h 429"/>
              <a:gd name="T98" fmla="*/ 367 w 428"/>
              <a:gd name="T99" fmla="*/ 290 h 429"/>
              <a:gd name="T100" fmla="*/ 384 w 428"/>
              <a:gd name="T101" fmla="*/ 211 h 429"/>
              <a:gd name="T102" fmla="*/ 421 w 428"/>
              <a:gd name="T103" fmla="*/ 200 h 429"/>
              <a:gd name="T104" fmla="*/ 427 w 428"/>
              <a:gd name="T105" fmla="*/ 190 h 429"/>
              <a:gd name="T106" fmla="*/ 422 w 428"/>
              <a:gd name="T107" fmla="*/ 163 h 429"/>
              <a:gd name="T108" fmla="*/ 413 w 428"/>
              <a:gd name="T109" fmla="*/ 157 h 429"/>
              <a:gd name="T110" fmla="*/ 282 w 428"/>
              <a:gd name="T111" fmla="*/ 316 h 429"/>
              <a:gd name="T112" fmla="*/ 117 w 428"/>
              <a:gd name="T113" fmla="*/ 282 h 429"/>
              <a:gd name="T114" fmla="*/ 151 w 428"/>
              <a:gd name="T115" fmla="*/ 118 h 429"/>
              <a:gd name="T116" fmla="*/ 316 w 428"/>
              <a:gd name="T117" fmla="*/ 152 h 429"/>
              <a:gd name="T118" fmla="*/ 282 w 428"/>
              <a:gd name="T119" fmla="*/ 316 h 4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28" h="429">
                <a:moveTo>
                  <a:pt x="413" y="157"/>
                </a:moveTo>
                <a:cubicBezTo>
                  <a:pt x="374" y="159"/>
                  <a:pt x="374" y="159"/>
                  <a:pt x="374" y="159"/>
                </a:cubicBezTo>
                <a:cubicBezTo>
                  <a:pt x="370" y="147"/>
                  <a:pt x="364" y="136"/>
                  <a:pt x="357" y="125"/>
                </a:cubicBezTo>
                <a:cubicBezTo>
                  <a:pt x="348" y="112"/>
                  <a:pt x="339" y="101"/>
                  <a:pt x="328" y="91"/>
                </a:cubicBezTo>
                <a:cubicBezTo>
                  <a:pt x="346" y="56"/>
                  <a:pt x="346" y="56"/>
                  <a:pt x="346" y="56"/>
                </a:cubicBezTo>
                <a:cubicBezTo>
                  <a:pt x="348" y="52"/>
                  <a:pt x="346" y="47"/>
                  <a:pt x="343" y="45"/>
                </a:cubicBezTo>
                <a:cubicBezTo>
                  <a:pt x="320" y="30"/>
                  <a:pt x="320" y="30"/>
                  <a:pt x="320" y="30"/>
                </a:cubicBezTo>
                <a:cubicBezTo>
                  <a:pt x="317" y="27"/>
                  <a:pt x="312" y="28"/>
                  <a:pt x="309" y="32"/>
                </a:cubicBezTo>
                <a:cubicBezTo>
                  <a:pt x="282" y="63"/>
                  <a:pt x="282" y="63"/>
                  <a:pt x="282" y="63"/>
                </a:cubicBezTo>
                <a:cubicBezTo>
                  <a:pt x="260" y="53"/>
                  <a:pt x="236" y="48"/>
                  <a:pt x="212" y="49"/>
                </a:cubicBezTo>
                <a:cubicBezTo>
                  <a:pt x="200" y="7"/>
                  <a:pt x="200" y="7"/>
                  <a:pt x="200" y="7"/>
                </a:cubicBezTo>
                <a:cubicBezTo>
                  <a:pt x="199" y="3"/>
                  <a:pt x="195" y="0"/>
                  <a:pt x="191" y="1"/>
                </a:cubicBezTo>
                <a:cubicBezTo>
                  <a:pt x="164" y="5"/>
                  <a:pt x="164" y="5"/>
                  <a:pt x="164" y="5"/>
                </a:cubicBezTo>
                <a:cubicBezTo>
                  <a:pt x="160" y="6"/>
                  <a:pt x="156" y="10"/>
                  <a:pt x="157" y="14"/>
                </a:cubicBezTo>
                <a:cubicBezTo>
                  <a:pt x="158" y="59"/>
                  <a:pt x="158" y="59"/>
                  <a:pt x="158" y="59"/>
                </a:cubicBezTo>
                <a:cubicBezTo>
                  <a:pt x="158" y="60"/>
                  <a:pt x="158" y="60"/>
                  <a:pt x="158" y="60"/>
                </a:cubicBezTo>
                <a:cubicBezTo>
                  <a:pt x="146" y="64"/>
                  <a:pt x="135" y="70"/>
                  <a:pt x="124" y="77"/>
                </a:cubicBezTo>
                <a:cubicBezTo>
                  <a:pt x="114" y="83"/>
                  <a:pt x="105" y="90"/>
                  <a:pt x="97" y="99"/>
                </a:cubicBezTo>
                <a:cubicBezTo>
                  <a:pt x="97" y="98"/>
                  <a:pt x="97" y="98"/>
                  <a:pt x="97" y="98"/>
                </a:cubicBezTo>
                <a:cubicBezTo>
                  <a:pt x="56" y="79"/>
                  <a:pt x="56" y="79"/>
                  <a:pt x="56" y="79"/>
                </a:cubicBezTo>
                <a:cubicBezTo>
                  <a:pt x="51" y="77"/>
                  <a:pt x="47" y="79"/>
                  <a:pt x="45" y="82"/>
                </a:cubicBezTo>
                <a:cubicBezTo>
                  <a:pt x="30" y="105"/>
                  <a:pt x="30" y="105"/>
                  <a:pt x="30" y="105"/>
                </a:cubicBezTo>
                <a:cubicBezTo>
                  <a:pt x="28" y="108"/>
                  <a:pt x="29" y="113"/>
                  <a:pt x="32" y="116"/>
                </a:cubicBezTo>
                <a:cubicBezTo>
                  <a:pt x="66" y="143"/>
                  <a:pt x="66" y="143"/>
                  <a:pt x="66" y="143"/>
                </a:cubicBezTo>
                <a:cubicBezTo>
                  <a:pt x="54" y="166"/>
                  <a:pt x="48" y="192"/>
                  <a:pt x="48" y="217"/>
                </a:cubicBezTo>
                <a:cubicBezTo>
                  <a:pt x="7" y="230"/>
                  <a:pt x="7" y="230"/>
                  <a:pt x="7" y="230"/>
                </a:cubicBezTo>
                <a:cubicBezTo>
                  <a:pt x="3" y="232"/>
                  <a:pt x="0" y="236"/>
                  <a:pt x="1" y="240"/>
                </a:cubicBezTo>
                <a:cubicBezTo>
                  <a:pt x="6" y="266"/>
                  <a:pt x="6" y="266"/>
                  <a:pt x="6" y="266"/>
                </a:cubicBezTo>
                <a:cubicBezTo>
                  <a:pt x="6" y="270"/>
                  <a:pt x="10" y="274"/>
                  <a:pt x="14" y="273"/>
                </a:cubicBezTo>
                <a:cubicBezTo>
                  <a:pt x="57" y="271"/>
                  <a:pt x="57" y="271"/>
                  <a:pt x="57" y="271"/>
                </a:cubicBezTo>
                <a:cubicBezTo>
                  <a:pt x="62" y="284"/>
                  <a:pt x="68" y="297"/>
                  <a:pt x="76" y="309"/>
                </a:cubicBezTo>
                <a:cubicBezTo>
                  <a:pt x="83" y="320"/>
                  <a:pt x="91" y="329"/>
                  <a:pt x="99" y="337"/>
                </a:cubicBezTo>
                <a:cubicBezTo>
                  <a:pt x="80" y="375"/>
                  <a:pt x="80" y="375"/>
                  <a:pt x="80" y="375"/>
                </a:cubicBezTo>
                <a:cubicBezTo>
                  <a:pt x="78" y="380"/>
                  <a:pt x="80" y="384"/>
                  <a:pt x="83" y="386"/>
                </a:cubicBezTo>
                <a:cubicBezTo>
                  <a:pt x="106" y="401"/>
                  <a:pt x="106" y="401"/>
                  <a:pt x="106" y="401"/>
                </a:cubicBezTo>
                <a:cubicBezTo>
                  <a:pt x="109" y="404"/>
                  <a:pt x="114" y="403"/>
                  <a:pt x="117" y="400"/>
                </a:cubicBezTo>
                <a:cubicBezTo>
                  <a:pt x="144" y="368"/>
                  <a:pt x="144" y="368"/>
                  <a:pt x="144" y="368"/>
                </a:cubicBezTo>
                <a:cubicBezTo>
                  <a:pt x="168" y="380"/>
                  <a:pt x="194" y="386"/>
                  <a:pt x="221" y="385"/>
                </a:cubicBezTo>
                <a:cubicBezTo>
                  <a:pt x="232" y="422"/>
                  <a:pt x="232" y="422"/>
                  <a:pt x="232" y="422"/>
                </a:cubicBezTo>
                <a:cubicBezTo>
                  <a:pt x="234" y="426"/>
                  <a:pt x="238" y="429"/>
                  <a:pt x="242" y="428"/>
                </a:cubicBezTo>
                <a:cubicBezTo>
                  <a:pt x="269" y="423"/>
                  <a:pt x="269" y="423"/>
                  <a:pt x="269" y="423"/>
                </a:cubicBezTo>
                <a:cubicBezTo>
                  <a:pt x="273" y="423"/>
                  <a:pt x="276" y="419"/>
                  <a:pt x="276" y="414"/>
                </a:cubicBezTo>
                <a:cubicBezTo>
                  <a:pt x="273" y="375"/>
                  <a:pt x="273" y="375"/>
                  <a:pt x="273" y="375"/>
                </a:cubicBezTo>
                <a:cubicBezTo>
                  <a:pt x="286" y="371"/>
                  <a:pt x="297" y="365"/>
                  <a:pt x="309" y="357"/>
                </a:cubicBezTo>
                <a:cubicBezTo>
                  <a:pt x="319" y="350"/>
                  <a:pt x="328" y="343"/>
                  <a:pt x="337" y="334"/>
                </a:cubicBezTo>
                <a:cubicBezTo>
                  <a:pt x="371" y="351"/>
                  <a:pt x="371" y="351"/>
                  <a:pt x="371" y="351"/>
                </a:cubicBezTo>
                <a:cubicBezTo>
                  <a:pt x="375" y="353"/>
                  <a:pt x="380" y="352"/>
                  <a:pt x="382" y="349"/>
                </a:cubicBezTo>
                <a:cubicBezTo>
                  <a:pt x="397" y="326"/>
                  <a:pt x="397" y="326"/>
                  <a:pt x="397" y="326"/>
                </a:cubicBezTo>
                <a:cubicBezTo>
                  <a:pt x="400" y="323"/>
                  <a:pt x="399" y="318"/>
                  <a:pt x="396" y="315"/>
                </a:cubicBezTo>
                <a:cubicBezTo>
                  <a:pt x="367" y="290"/>
                  <a:pt x="367" y="290"/>
                  <a:pt x="367" y="290"/>
                </a:cubicBezTo>
                <a:cubicBezTo>
                  <a:pt x="379" y="266"/>
                  <a:pt x="385" y="239"/>
                  <a:pt x="384" y="211"/>
                </a:cubicBezTo>
                <a:cubicBezTo>
                  <a:pt x="421" y="200"/>
                  <a:pt x="421" y="200"/>
                  <a:pt x="421" y="200"/>
                </a:cubicBezTo>
                <a:cubicBezTo>
                  <a:pt x="425" y="199"/>
                  <a:pt x="428" y="194"/>
                  <a:pt x="427" y="190"/>
                </a:cubicBezTo>
                <a:cubicBezTo>
                  <a:pt x="422" y="163"/>
                  <a:pt x="422" y="163"/>
                  <a:pt x="422" y="163"/>
                </a:cubicBezTo>
                <a:cubicBezTo>
                  <a:pt x="422" y="160"/>
                  <a:pt x="418" y="156"/>
                  <a:pt x="413" y="157"/>
                </a:cubicBezTo>
                <a:close/>
                <a:moveTo>
                  <a:pt x="282" y="316"/>
                </a:moveTo>
                <a:cubicBezTo>
                  <a:pt x="227" y="352"/>
                  <a:pt x="153" y="337"/>
                  <a:pt x="117" y="282"/>
                </a:cubicBezTo>
                <a:cubicBezTo>
                  <a:pt x="81" y="227"/>
                  <a:pt x="96" y="154"/>
                  <a:pt x="151" y="118"/>
                </a:cubicBezTo>
                <a:cubicBezTo>
                  <a:pt x="206" y="82"/>
                  <a:pt x="280" y="97"/>
                  <a:pt x="316" y="152"/>
                </a:cubicBezTo>
                <a:cubicBezTo>
                  <a:pt x="352" y="207"/>
                  <a:pt x="337" y="280"/>
                  <a:pt x="282" y="316"/>
                </a:cubicBezTo>
                <a:close/>
              </a:path>
            </a:pathLst>
          </a:custGeom>
          <a:solidFill>
            <a:schemeClr val="tx2">
              <a:lumMod val="60000"/>
              <a:lumOff val="40000"/>
            </a:schemeClr>
          </a:solidFill>
          <a:ln>
            <a:noFill/>
          </a:ln>
          <a:extLst/>
        </p:spPr>
        <p:txBody>
          <a:bodyPr vert="horz" wrap="square" lIns="91440" tIns="45720" rIns="91440" bIns="45720" numCol="1" anchor="t" anchorCtr="0" compatLnSpc="1">
            <a:prstTxWarp prst="textNoShape">
              <a:avLst/>
            </a:prstTxWarp>
          </a:bodyPr>
          <a:lstStyle/>
          <a:p>
            <a:endParaRPr lang="en-US" sz="1351"/>
          </a:p>
        </p:txBody>
      </p:sp>
      <p:sp>
        <p:nvSpPr>
          <p:cNvPr id="8" name="Freeform 10">
            <a:extLst>
              <a:ext uri="{FF2B5EF4-FFF2-40B4-BE49-F238E27FC236}">
                <a16:creationId xmlns:a16="http://schemas.microsoft.com/office/drawing/2014/main" id="{600AE13B-79B7-4F02-A34B-68CBB804AD10}"/>
              </a:ext>
            </a:extLst>
          </p:cNvPr>
          <p:cNvSpPr>
            <a:spLocks noEditPoints="1"/>
          </p:cNvSpPr>
          <p:nvPr/>
        </p:nvSpPr>
        <p:spPr bwMode="auto">
          <a:xfrm flipH="1" flipV="1">
            <a:off x="6835565" y="3544156"/>
            <a:ext cx="502322" cy="502907"/>
          </a:xfrm>
          <a:custGeom>
            <a:avLst/>
            <a:gdLst>
              <a:gd name="T0" fmla="*/ 428 w 437"/>
              <a:gd name="T1" fmla="*/ 197 h 438"/>
              <a:gd name="T2" fmla="*/ 385 w 437"/>
              <a:gd name="T3" fmla="*/ 178 h 438"/>
              <a:gd name="T4" fmla="*/ 424 w 437"/>
              <a:gd name="T5" fmla="*/ 146 h 438"/>
              <a:gd name="T6" fmla="*/ 402 w 437"/>
              <a:gd name="T7" fmla="*/ 116 h 438"/>
              <a:gd name="T8" fmla="*/ 355 w 437"/>
              <a:gd name="T9" fmla="*/ 116 h 438"/>
              <a:gd name="T10" fmla="*/ 380 w 437"/>
              <a:gd name="T11" fmla="*/ 73 h 438"/>
              <a:gd name="T12" fmla="*/ 349 w 437"/>
              <a:gd name="T13" fmla="*/ 53 h 438"/>
              <a:gd name="T14" fmla="*/ 305 w 437"/>
              <a:gd name="T15" fmla="*/ 73 h 438"/>
              <a:gd name="T16" fmla="*/ 313 w 437"/>
              <a:gd name="T17" fmla="*/ 23 h 438"/>
              <a:gd name="T18" fmla="*/ 277 w 437"/>
              <a:gd name="T19" fmla="*/ 15 h 438"/>
              <a:gd name="T20" fmla="*/ 252 w 437"/>
              <a:gd name="T21" fmla="*/ 54 h 438"/>
              <a:gd name="T22" fmla="*/ 244 w 437"/>
              <a:gd name="T23" fmla="*/ 8 h 438"/>
              <a:gd name="T24" fmla="*/ 208 w 437"/>
              <a:gd name="T25" fmla="*/ 0 h 438"/>
              <a:gd name="T26" fmla="*/ 194 w 437"/>
              <a:gd name="T27" fmla="*/ 54 h 438"/>
              <a:gd name="T28" fmla="*/ 185 w 437"/>
              <a:gd name="T29" fmla="*/ 54 h 438"/>
              <a:gd name="T30" fmla="*/ 150 w 437"/>
              <a:gd name="T31" fmla="*/ 11 h 438"/>
              <a:gd name="T32" fmla="*/ 120 w 437"/>
              <a:gd name="T33" fmla="*/ 33 h 438"/>
              <a:gd name="T34" fmla="*/ 126 w 437"/>
              <a:gd name="T35" fmla="*/ 81 h 438"/>
              <a:gd name="T36" fmla="*/ 88 w 437"/>
              <a:gd name="T37" fmla="*/ 53 h 438"/>
              <a:gd name="T38" fmla="*/ 57 w 437"/>
              <a:gd name="T39" fmla="*/ 73 h 438"/>
              <a:gd name="T40" fmla="*/ 85 w 437"/>
              <a:gd name="T41" fmla="*/ 120 h 438"/>
              <a:gd name="T42" fmla="*/ 79 w 437"/>
              <a:gd name="T43" fmla="*/ 128 h 438"/>
              <a:gd name="T44" fmla="*/ 24 w 437"/>
              <a:gd name="T45" fmla="*/ 120 h 438"/>
              <a:gd name="T46" fmla="*/ 17 w 437"/>
              <a:gd name="T47" fmla="*/ 157 h 438"/>
              <a:gd name="T48" fmla="*/ 57 w 437"/>
              <a:gd name="T49" fmla="*/ 180 h 438"/>
              <a:gd name="T50" fmla="*/ 54 w 437"/>
              <a:gd name="T51" fmla="*/ 191 h 438"/>
              <a:gd name="T52" fmla="*/ 1 w 437"/>
              <a:gd name="T53" fmla="*/ 205 h 438"/>
              <a:gd name="T54" fmla="*/ 8 w 437"/>
              <a:gd name="T55" fmla="*/ 241 h 438"/>
              <a:gd name="T56" fmla="*/ 54 w 437"/>
              <a:gd name="T57" fmla="*/ 247 h 438"/>
              <a:gd name="T58" fmla="*/ 55 w 437"/>
              <a:gd name="T59" fmla="*/ 257 h 438"/>
              <a:gd name="T60" fmla="*/ 12 w 437"/>
              <a:gd name="T61" fmla="*/ 291 h 438"/>
              <a:gd name="T62" fmla="*/ 33 w 437"/>
              <a:gd name="T63" fmla="*/ 321 h 438"/>
              <a:gd name="T64" fmla="*/ 83 w 437"/>
              <a:gd name="T65" fmla="*/ 318 h 438"/>
              <a:gd name="T66" fmla="*/ 56 w 437"/>
              <a:gd name="T67" fmla="*/ 364 h 438"/>
              <a:gd name="T68" fmla="*/ 87 w 437"/>
              <a:gd name="T69" fmla="*/ 384 h 438"/>
              <a:gd name="T70" fmla="*/ 131 w 437"/>
              <a:gd name="T71" fmla="*/ 363 h 438"/>
              <a:gd name="T72" fmla="*/ 124 w 437"/>
              <a:gd name="T73" fmla="*/ 415 h 438"/>
              <a:gd name="T74" fmla="*/ 160 w 437"/>
              <a:gd name="T75" fmla="*/ 422 h 438"/>
              <a:gd name="T76" fmla="*/ 194 w 437"/>
              <a:gd name="T77" fmla="*/ 387 h 438"/>
              <a:gd name="T78" fmla="*/ 207 w 437"/>
              <a:gd name="T79" fmla="*/ 438 h 438"/>
              <a:gd name="T80" fmla="*/ 244 w 437"/>
              <a:gd name="T81" fmla="*/ 430 h 438"/>
              <a:gd name="T82" fmla="*/ 255 w 437"/>
              <a:gd name="T83" fmla="*/ 386 h 438"/>
              <a:gd name="T84" fmla="*/ 287 w 437"/>
              <a:gd name="T85" fmla="*/ 426 h 438"/>
              <a:gd name="T86" fmla="*/ 318 w 437"/>
              <a:gd name="T87" fmla="*/ 405 h 438"/>
              <a:gd name="T88" fmla="*/ 317 w 437"/>
              <a:gd name="T89" fmla="*/ 359 h 438"/>
              <a:gd name="T90" fmla="*/ 361 w 437"/>
              <a:gd name="T91" fmla="*/ 384 h 438"/>
              <a:gd name="T92" fmla="*/ 381 w 437"/>
              <a:gd name="T93" fmla="*/ 353 h 438"/>
              <a:gd name="T94" fmla="*/ 364 w 437"/>
              <a:gd name="T95" fmla="*/ 310 h 438"/>
              <a:gd name="T96" fmla="*/ 414 w 437"/>
              <a:gd name="T97" fmla="*/ 317 h 438"/>
              <a:gd name="T98" fmla="*/ 421 w 437"/>
              <a:gd name="T99" fmla="*/ 281 h 438"/>
              <a:gd name="T100" fmla="*/ 388 w 437"/>
              <a:gd name="T101" fmla="*/ 247 h 438"/>
              <a:gd name="T102" fmla="*/ 436 w 437"/>
              <a:gd name="T103" fmla="*/ 233 h 438"/>
              <a:gd name="T104" fmla="*/ 218 w 437"/>
              <a:gd name="T105" fmla="*/ 340 h 438"/>
              <a:gd name="T106" fmla="*/ 219 w 437"/>
              <a:gd name="T107" fmla="*/ 99 h 438"/>
              <a:gd name="T108" fmla="*/ 218 w 437"/>
              <a:gd name="T109" fmla="*/ 340 h 4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437" h="438">
                <a:moveTo>
                  <a:pt x="436" y="205"/>
                </a:moveTo>
                <a:cubicBezTo>
                  <a:pt x="436" y="201"/>
                  <a:pt x="433" y="197"/>
                  <a:pt x="428" y="197"/>
                </a:cubicBezTo>
                <a:cubicBezTo>
                  <a:pt x="388" y="192"/>
                  <a:pt x="388" y="192"/>
                  <a:pt x="388" y="192"/>
                </a:cubicBezTo>
                <a:cubicBezTo>
                  <a:pt x="387" y="187"/>
                  <a:pt x="386" y="182"/>
                  <a:pt x="385" y="178"/>
                </a:cubicBezTo>
                <a:cubicBezTo>
                  <a:pt x="420" y="157"/>
                  <a:pt x="420" y="157"/>
                  <a:pt x="420" y="157"/>
                </a:cubicBezTo>
                <a:cubicBezTo>
                  <a:pt x="424" y="155"/>
                  <a:pt x="426" y="150"/>
                  <a:pt x="424" y="146"/>
                </a:cubicBezTo>
                <a:cubicBezTo>
                  <a:pt x="413" y="121"/>
                  <a:pt x="413" y="121"/>
                  <a:pt x="413" y="121"/>
                </a:cubicBezTo>
                <a:cubicBezTo>
                  <a:pt x="412" y="117"/>
                  <a:pt x="407" y="115"/>
                  <a:pt x="402" y="116"/>
                </a:cubicBezTo>
                <a:cubicBezTo>
                  <a:pt x="362" y="128"/>
                  <a:pt x="362" y="128"/>
                  <a:pt x="362" y="128"/>
                </a:cubicBezTo>
                <a:cubicBezTo>
                  <a:pt x="360" y="124"/>
                  <a:pt x="357" y="120"/>
                  <a:pt x="355" y="116"/>
                </a:cubicBezTo>
                <a:cubicBezTo>
                  <a:pt x="380" y="85"/>
                  <a:pt x="380" y="85"/>
                  <a:pt x="380" y="85"/>
                </a:cubicBezTo>
                <a:cubicBezTo>
                  <a:pt x="383" y="81"/>
                  <a:pt x="383" y="76"/>
                  <a:pt x="380" y="73"/>
                </a:cubicBezTo>
                <a:cubicBezTo>
                  <a:pt x="360" y="53"/>
                  <a:pt x="360" y="53"/>
                  <a:pt x="360" y="53"/>
                </a:cubicBezTo>
                <a:cubicBezTo>
                  <a:pt x="358" y="50"/>
                  <a:pt x="353" y="50"/>
                  <a:pt x="349" y="53"/>
                </a:cubicBezTo>
                <a:cubicBezTo>
                  <a:pt x="314" y="79"/>
                  <a:pt x="314" y="79"/>
                  <a:pt x="314" y="79"/>
                </a:cubicBezTo>
                <a:cubicBezTo>
                  <a:pt x="311" y="77"/>
                  <a:pt x="308" y="75"/>
                  <a:pt x="305" y="73"/>
                </a:cubicBezTo>
                <a:cubicBezTo>
                  <a:pt x="317" y="33"/>
                  <a:pt x="317" y="33"/>
                  <a:pt x="317" y="33"/>
                </a:cubicBezTo>
                <a:cubicBezTo>
                  <a:pt x="319" y="29"/>
                  <a:pt x="317" y="24"/>
                  <a:pt x="313" y="23"/>
                </a:cubicBezTo>
                <a:cubicBezTo>
                  <a:pt x="288" y="11"/>
                  <a:pt x="288" y="11"/>
                  <a:pt x="288" y="11"/>
                </a:cubicBezTo>
                <a:cubicBezTo>
                  <a:pt x="284" y="9"/>
                  <a:pt x="279" y="11"/>
                  <a:pt x="277" y="15"/>
                </a:cubicBezTo>
                <a:cubicBezTo>
                  <a:pt x="252" y="54"/>
                  <a:pt x="252" y="54"/>
                  <a:pt x="252" y="54"/>
                </a:cubicBezTo>
                <a:cubicBezTo>
                  <a:pt x="252" y="54"/>
                  <a:pt x="252" y="54"/>
                  <a:pt x="252" y="54"/>
                </a:cubicBezTo>
                <a:cubicBezTo>
                  <a:pt x="251" y="54"/>
                  <a:pt x="250" y="54"/>
                  <a:pt x="250" y="54"/>
                </a:cubicBezTo>
                <a:cubicBezTo>
                  <a:pt x="244" y="8"/>
                  <a:pt x="244" y="8"/>
                  <a:pt x="244" y="8"/>
                </a:cubicBezTo>
                <a:cubicBezTo>
                  <a:pt x="243" y="4"/>
                  <a:pt x="240" y="0"/>
                  <a:pt x="236" y="0"/>
                </a:cubicBezTo>
                <a:cubicBezTo>
                  <a:pt x="208" y="0"/>
                  <a:pt x="208" y="0"/>
                  <a:pt x="208" y="0"/>
                </a:cubicBezTo>
                <a:cubicBezTo>
                  <a:pt x="204" y="0"/>
                  <a:pt x="200" y="4"/>
                  <a:pt x="199" y="8"/>
                </a:cubicBezTo>
                <a:cubicBezTo>
                  <a:pt x="194" y="54"/>
                  <a:pt x="194" y="54"/>
                  <a:pt x="194" y="54"/>
                </a:cubicBezTo>
                <a:cubicBezTo>
                  <a:pt x="191" y="54"/>
                  <a:pt x="188" y="54"/>
                  <a:pt x="185" y="55"/>
                </a:cubicBezTo>
                <a:cubicBezTo>
                  <a:pt x="185" y="55"/>
                  <a:pt x="185" y="54"/>
                  <a:pt x="185" y="54"/>
                </a:cubicBezTo>
                <a:cubicBezTo>
                  <a:pt x="161" y="15"/>
                  <a:pt x="161" y="15"/>
                  <a:pt x="161" y="15"/>
                </a:cubicBezTo>
                <a:cubicBezTo>
                  <a:pt x="158" y="11"/>
                  <a:pt x="153" y="9"/>
                  <a:pt x="150" y="11"/>
                </a:cubicBezTo>
                <a:cubicBezTo>
                  <a:pt x="124" y="23"/>
                  <a:pt x="124" y="23"/>
                  <a:pt x="124" y="23"/>
                </a:cubicBezTo>
                <a:cubicBezTo>
                  <a:pt x="121" y="24"/>
                  <a:pt x="119" y="29"/>
                  <a:pt x="120" y="33"/>
                </a:cubicBezTo>
                <a:cubicBezTo>
                  <a:pt x="133" y="76"/>
                  <a:pt x="133" y="76"/>
                  <a:pt x="133" y="76"/>
                </a:cubicBezTo>
                <a:cubicBezTo>
                  <a:pt x="131" y="77"/>
                  <a:pt x="128" y="79"/>
                  <a:pt x="126" y="81"/>
                </a:cubicBezTo>
                <a:cubicBezTo>
                  <a:pt x="125" y="80"/>
                  <a:pt x="125" y="80"/>
                  <a:pt x="125" y="80"/>
                </a:cubicBezTo>
                <a:cubicBezTo>
                  <a:pt x="88" y="53"/>
                  <a:pt x="88" y="53"/>
                  <a:pt x="88" y="53"/>
                </a:cubicBezTo>
                <a:cubicBezTo>
                  <a:pt x="84" y="50"/>
                  <a:pt x="79" y="50"/>
                  <a:pt x="77" y="53"/>
                </a:cubicBezTo>
                <a:cubicBezTo>
                  <a:pt x="57" y="73"/>
                  <a:pt x="57" y="73"/>
                  <a:pt x="57" y="73"/>
                </a:cubicBezTo>
                <a:cubicBezTo>
                  <a:pt x="54" y="76"/>
                  <a:pt x="54" y="81"/>
                  <a:pt x="57" y="84"/>
                </a:cubicBezTo>
                <a:cubicBezTo>
                  <a:pt x="85" y="120"/>
                  <a:pt x="85" y="120"/>
                  <a:pt x="85" y="120"/>
                </a:cubicBezTo>
                <a:cubicBezTo>
                  <a:pt x="83" y="123"/>
                  <a:pt x="81" y="126"/>
                  <a:pt x="79" y="129"/>
                </a:cubicBezTo>
                <a:cubicBezTo>
                  <a:pt x="79" y="128"/>
                  <a:pt x="79" y="128"/>
                  <a:pt x="79" y="128"/>
                </a:cubicBezTo>
                <a:cubicBezTo>
                  <a:pt x="35" y="116"/>
                  <a:pt x="35" y="116"/>
                  <a:pt x="35" y="116"/>
                </a:cubicBezTo>
                <a:cubicBezTo>
                  <a:pt x="30" y="114"/>
                  <a:pt x="26" y="116"/>
                  <a:pt x="24" y="120"/>
                </a:cubicBezTo>
                <a:cubicBezTo>
                  <a:pt x="13" y="146"/>
                  <a:pt x="13" y="146"/>
                  <a:pt x="13" y="146"/>
                </a:cubicBezTo>
                <a:cubicBezTo>
                  <a:pt x="11" y="149"/>
                  <a:pt x="13" y="154"/>
                  <a:pt x="17" y="157"/>
                </a:cubicBezTo>
                <a:cubicBezTo>
                  <a:pt x="57" y="180"/>
                  <a:pt x="57" y="180"/>
                  <a:pt x="57" y="180"/>
                </a:cubicBezTo>
                <a:cubicBezTo>
                  <a:pt x="57" y="180"/>
                  <a:pt x="57" y="180"/>
                  <a:pt x="57" y="180"/>
                </a:cubicBezTo>
                <a:cubicBezTo>
                  <a:pt x="56" y="184"/>
                  <a:pt x="55" y="187"/>
                  <a:pt x="55" y="191"/>
                </a:cubicBezTo>
                <a:cubicBezTo>
                  <a:pt x="54" y="191"/>
                  <a:pt x="54" y="191"/>
                  <a:pt x="54" y="191"/>
                </a:cubicBezTo>
                <a:cubicBezTo>
                  <a:pt x="9" y="196"/>
                  <a:pt x="9" y="196"/>
                  <a:pt x="9" y="196"/>
                </a:cubicBezTo>
                <a:cubicBezTo>
                  <a:pt x="4" y="197"/>
                  <a:pt x="1" y="201"/>
                  <a:pt x="1" y="205"/>
                </a:cubicBezTo>
                <a:cubicBezTo>
                  <a:pt x="1" y="233"/>
                  <a:pt x="1" y="233"/>
                  <a:pt x="1" y="233"/>
                </a:cubicBezTo>
                <a:cubicBezTo>
                  <a:pt x="0" y="237"/>
                  <a:pt x="4" y="240"/>
                  <a:pt x="8" y="241"/>
                </a:cubicBezTo>
                <a:cubicBezTo>
                  <a:pt x="54" y="247"/>
                  <a:pt x="54" y="247"/>
                  <a:pt x="54" y="247"/>
                </a:cubicBezTo>
                <a:cubicBezTo>
                  <a:pt x="54" y="247"/>
                  <a:pt x="54" y="247"/>
                  <a:pt x="54" y="247"/>
                </a:cubicBezTo>
                <a:cubicBezTo>
                  <a:pt x="55" y="250"/>
                  <a:pt x="55" y="254"/>
                  <a:pt x="56" y="257"/>
                </a:cubicBezTo>
                <a:cubicBezTo>
                  <a:pt x="55" y="257"/>
                  <a:pt x="55" y="257"/>
                  <a:pt x="55" y="257"/>
                </a:cubicBezTo>
                <a:cubicBezTo>
                  <a:pt x="16" y="280"/>
                  <a:pt x="16" y="280"/>
                  <a:pt x="16" y="280"/>
                </a:cubicBezTo>
                <a:cubicBezTo>
                  <a:pt x="12" y="283"/>
                  <a:pt x="10" y="287"/>
                  <a:pt x="12" y="291"/>
                </a:cubicBezTo>
                <a:cubicBezTo>
                  <a:pt x="23" y="317"/>
                  <a:pt x="23" y="317"/>
                  <a:pt x="23" y="317"/>
                </a:cubicBezTo>
                <a:cubicBezTo>
                  <a:pt x="24" y="320"/>
                  <a:pt x="29" y="322"/>
                  <a:pt x="33" y="321"/>
                </a:cubicBezTo>
                <a:cubicBezTo>
                  <a:pt x="77" y="309"/>
                  <a:pt x="77" y="309"/>
                  <a:pt x="77" y="309"/>
                </a:cubicBezTo>
                <a:cubicBezTo>
                  <a:pt x="79" y="312"/>
                  <a:pt x="81" y="315"/>
                  <a:pt x="83" y="318"/>
                </a:cubicBezTo>
                <a:cubicBezTo>
                  <a:pt x="55" y="352"/>
                  <a:pt x="55" y="352"/>
                  <a:pt x="55" y="352"/>
                </a:cubicBezTo>
                <a:cubicBezTo>
                  <a:pt x="53" y="356"/>
                  <a:pt x="53" y="361"/>
                  <a:pt x="56" y="364"/>
                </a:cubicBezTo>
                <a:cubicBezTo>
                  <a:pt x="75" y="384"/>
                  <a:pt x="75" y="384"/>
                  <a:pt x="75" y="384"/>
                </a:cubicBezTo>
                <a:cubicBezTo>
                  <a:pt x="78" y="387"/>
                  <a:pt x="83" y="387"/>
                  <a:pt x="87" y="384"/>
                </a:cubicBezTo>
                <a:cubicBezTo>
                  <a:pt x="122" y="357"/>
                  <a:pt x="122" y="357"/>
                  <a:pt x="122" y="357"/>
                </a:cubicBezTo>
                <a:cubicBezTo>
                  <a:pt x="125" y="359"/>
                  <a:pt x="128" y="361"/>
                  <a:pt x="131" y="363"/>
                </a:cubicBezTo>
                <a:cubicBezTo>
                  <a:pt x="119" y="405"/>
                  <a:pt x="119" y="405"/>
                  <a:pt x="119" y="405"/>
                </a:cubicBezTo>
                <a:cubicBezTo>
                  <a:pt x="118" y="409"/>
                  <a:pt x="120" y="414"/>
                  <a:pt x="124" y="415"/>
                </a:cubicBezTo>
                <a:cubicBezTo>
                  <a:pt x="149" y="426"/>
                  <a:pt x="149" y="426"/>
                  <a:pt x="149" y="426"/>
                </a:cubicBezTo>
                <a:cubicBezTo>
                  <a:pt x="153" y="428"/>
                  <a:pt x="158" y="426"/>
                  <a:pt x="160" y="422"/>
                </a:cubicBezTo>
                <a:cubicBezTo>
                  <a:pt x="182" y="385"/>
                  <a:pt x="182" y="385"/>
                  <a:pt x="182" y="385"/>
                </a:cubicBezTo>
                <a:cubicBezTo>
                  <a:pt x="186" y="386"/>
                  <a:pt x="190" y="386"/>
                  <a:pt x="194" y="387"/>
                </a:cubicBezTo>
                <a:cubicBezTo>
                  <a:pt x="199" y="430"/>
                  <a:pt x="199" y="430"/>
                  <a:pt x="199" y="430"/>
                </a:cubicBezTo>
                <a:cubicBezTo>
                  <a:pt x="200" y="435"/>
                  <a:pt x="203" y="438"/>
                  <a:pt x="207" y="438"/>
                </a:cubicBezTo>
                <a:cubicBezTo>
                  <a:pt x="235" y="438"/>
                  <a:pt x="235" y="438"/>
                  <a:pt x="235" y="438"/>
                </a:cubicBezTo>
                <a:cubicBezTo>
                  <a:pt x="239" y="438"/>
                  <a:pt x="243" y="435"/>
                  <a:pt x="244" y="430"/>
                </a:cubicBezTo>
                <a:cubicBezTo>
                  <a:pt x="249" y="387"/>
                  <a:pt x="249" y="387"/>
                  <a:pt x="249" y="387"/>
                </a:cubicBezTo>
                <a:cubicBezTo>
                  <a:pt x="251" y="387"/>
                  <a:pt x="253" y="386"/>
                  <a:pt x="255" y="386"/>
                </a:cubicBezTo>
                <a:cubicBezTo>
                  <a:pt x="277" y="422"/>
                  <a:pt x="277" y="422"/>
                  <a:pt x="277" y="422"/>
                </a:cubicBezTo>
                <a:cubicBezTo>
                  <a:pt x="279" y="426"/>
                  <a:pt x="284" y="428"/>
                  <a:pt x="287" y="426"/>
                </a:cubicBezTo>
                <a:cubicBezTo>
                  <a:pt x="313" y="415"/>
                  <a:pt x="313" y="415"/>
                  <a:pt x="313" y="415"/>
                </a:cubicBezTo>
                <a:cubicBezTo>
                  <a:pt x="317" y="414"/>
                  <a:pt x="319" y="410"/>
                  <a:pt x="318" y="405"/>
                </a:cubicBezTo>
                <a:cubicBezTo>
                  <a:pt x="307" y="366"/>
                  <a:pt x="307" y="366"/>
                  <a:pt x="307" y="366"/>
                </a:cubicBezTo>
                <a:cubicBezTo>
                  <a:pt x="310" y="364"/>
                  <a:pt x="314" y="362"/>
                  <a:pt x="317" y="359"/>
                </a:cubicBezTo>
                <a:cubicBezTo>
                  <a:pt x="350" y="385"/>
                  <a:pt x="350" y="385"/>
                  <a:pt x="350" y="385"/>
                </a:cubicBezTo>
                <a:cubicBezTo>
                  <a:pt x="354" y="387"/>
                  <a:pt x="359" y="387"/>
                  <a:pt x="361" y="384"/>
                </a:cubicBezTo>
                <a:cubicBezTo>
                  <a:pt x="381" y="364"/>
                  <a:pt x="381" y="364"/>
                  <a:pt x="381" y="364"/>
                </a:cubicBezTo>
                <a:cubicBezTo>
                  <a:pt x="384" y="362"/>
                  <a:pt x="384" y="356"/>
                  <a:pt x="381" y="353"/>
                </a:cubicBezTo>
                <a:cubicBezTo>
                  <a:pt x="357" y="322"/>
                  <a:pt x="357" y="322"/>
                  <a:pt x="357" y="322"/>
                </a:cubicBezTo>
                <a:cubicBezTo>
                  <a:pt x="359" y="318"/>
                  <a:pt x="362" y="314"/>
                  <a:pt x="364" y="310"/>
                </a:cubicBezTo>
                <a:cubicBezTo>
                  <a:pt x="403" y="321"/>
                  <a:pt x="403" y="321"/>
                  <a:pt x="403" y="321"/>
                </a:cubicBezTo>
                <a:cubicBezTo>
                  <a:pt x="408" y="323"/>
                  <a:pt x="412" y="321"/>
                  <a:pt x="414" y="317"/>
                </a:cubicBezTo>
                <a:cubicBezTo>
                  <a:pt x="425" y="291"/>
                  <a:pt x="425" y="291"/>
                  <a:pt x="425" y="291"/>
                </a:cubicBezTo>
                <a:cubicBezTo>
                  <a:pt x="427" y="288"/>
                  <a:pt x="425" y="283"/>
                  <a:pt x="421" y="281"/>
                </a:cubicBezTo>
                <a:cubicBezTo>
                  <a:pt x="386" y="260"/>
                  <a:pt x="386" y="260"/>
                  <a:pt x="386" y="260"/>
                </a:cubicBezTo>
                <a:cubicBezTo>
                  <a:pt x="387" y="255"/>
                  <a:pt x="387" y="251"/>
                  <a:pt x="388" y="247"/>
                </a:cubicBezTo>
                <a:cubicBezTo>
                  <a:pt x="429" y="241"/>
                  <a:pt x="429" y="241"/>
                  <a:pt x="429" y="241"/>
                </a:cubicBezTo>
                <a:cubicBezTo>
                  <a:pt x="433" y="241"/>
                  <a:pt x="437" y="237"/>
                  <a:pt x="436" y="233"/>
                </a:cubicBezTo>
                <a:lnTo>
                  <a:pt x="436" y="205"/>
                </a:lnTo>
                <a:close/>
                <a:moveTo>
                  <a:pt x="218" y="340"/>
                </a:moveTo>
                <a:cubicBezTo>
                  <a:pt x="152" y="340"/>
                  <a:pt x="98" y="286"/>
                  <a:pt x="98" y="219"/>
                </a:cubicBezTo>
                <a:cubicBezTo>
                  <a:pt x="98" y="153"/>
                  <a:pt x="152" y="99"/>
                  <a:pt x="219" y="99"/>
                </a:cubicBezTo>
                <a:cubicBezTo>
                  <a:pt x="285" y="99"/>
                  <a:pt x="339" y="153"/>
                  <a:pt x="339" y="219"/>
                </a:cubicBezTo>
                <a:cubicBezTo>
                  <a:pt x="339" y="286"/>
                  <a:pt x="285" y="340"/>
                  <a:pt x="218" y="340"/>
                </a:cubicBezTo>
                <a:close/>
              </a:path>
            </a:pathLst>
          </a:custGeom>
          <a:solidFill>
            <a:schemeClr val="tx2">
              <a:lumMod val="60000"/>
              <a:lumOff val="40000"/>
            </a:schemeClr>
          </a:solidFill>
          <a:ln>
            <a:noFill/>
          </a:ln>
          <a:extLst/>
        </p:spPr>
        <p:txBody>
          <a:bodyPr vert="horz" wrap="square" lIns="91440" tIns="45720" rIns="91440" bIns="45720" numCol="1" anchor="t" anchorCtr="0" compatLnSpc="1">
            <a:prstTxWarp prst="textNoShape">
              <a:avLst/>
            </a:prstTxWarp>
          </a:bodyPr>
          <a:lstStyle/>
          <a:p>
            <a:endParaRPr lang="en-US" sz="1351"/>
          </a:p>
        </p:txBody>
      </p:sp>
      <p:sp>
        <p:nvSpPr>
          <p:cNvPr id="9" name="Freeform 10">
            <a:extLst>
              <a:ext uri="{FF2B5EF4-FFF2-40B4-BE49-F238E27FC236}">
                <a16:creationId xmlns:a16="http://schemas.microsoft.com/office/drawing/2014/main" id="{B77F3C9A-0DBA-4D76-A4B5-DCB3035D0958}"/>
              </a:ext>
            </a:extLst>
          </p:cNvPr>
          <p:cNvSpPr>
            <a:spLocks noEditPoints="1"/>
          </p:cNvSpPr>
          <p:nvPr/>
        </p:nvSpPr>
        <p:spPr bwMode="auto">
          <a:xfrm flipH="1" flipV="1">
            <a:off x="4923605" y="3882918"/>
            <a:ext cx="473083" cy="473083"/>
          </a:xfrm>
          <a:custGeom>
            <a:avLst/>
            <a:gdLst>
              <a:gd name="T0" fmla="*/ 361 w 412"/>
              <a:gd name="T1" fmla="*/ 332 h 412"/>
              <a:gd name="T2" fmla="*/ 338 w 412"/>
              <a:gd name="T3" fmla="*/ 302 h 412"/>
              <a:gd name="T4" fmla="*/ 356 w 412"/>
              <a:gd name="T5" fmla="*/ 270 h 412"/>
              <a:gd name="T6" fmla="*/ 366 w 412"/>
              <a:gd name="T7" fmla="*/ 229 h 412"/>
              <a:gd name="T8" fmla="*/ 404 w 412"/>
              <a:gd name="T9" fmla="*/ 224 h 412"/>
              <a:gd name="T10" fmla="*/ 411 w 412"/>
              <a:gd name="T11" fmla="*/ 216 h 412"/>
              <a:gd name="T12" fmla="*/ 411 w 412"/>
              <a:gd name="T13" fmla="*/ 190 h 412"/>
              <a:gd name="T14" fmla="*/ 403 w 412"/>
              <a:gd name="T15" fmla="*/ 182 h 412"/>
              <a:gd name="T16" fmla="*/ 364 w 412"/>
              <a:gd name="T17" fmla="*/ 178 h 412"/>
              <a:gd name="T18" fmla="*/ 337 w 412"/>
              <a:gd name="T19" fmla="*/ 115 h 412"/>
              <a:gd name="T20" fmla="*/ 363 w 412"/>
              <a:gd name="T21" fmla="*/ 83 h 412"/>
              <a:gd name="T22" fmla="*/ 363 w 412"/>
              <a:gd name="T23" fmla="*/ 72 h 412"/>
              <a:gd name="T24" fmla="*/ 345 w 412"/>
              <a:gd name="T25" fmla="*/ 53 h 412"/>
              <a:gd name="T26" fmla="*/ 334 w 412"/>
              <a:gd name="T27" fmla="*/ 52 h 412"/>
              <a:gd name="T28" fmla="*/ 299 w 412"/>
              <a:gd name="T29" fmla="*/ 78 h 412"/>
              <a:gd name="T30" fmla="*/ 299 w 412"/>
              <a:gd name="T31" fmla="*/ 78 h 412"/>
              <a:gd name="T32" fmla="*/ 267 w 412"/>
              <a:gd name="T33" fmla="*/ 61 h 412"/>
              <a:gd name="T34" fmla="*/ 235 w 412"/>
              <a:gd name="T35" fmla="*/ 51 h 412"/>
              <a:gd name="T36" fmla="*/ 235 w 412"/>
              <a:gd name="T37" fmla="*/ 51 h 412"/>
              <a:gd name="T38" fmla="*/ 228 w 412"/>
              <a:gd name="T39" fmla="*/ 8 h 412"/>
              <a:gd name="T40" fmla="*/ 220 w 412"/>
              <a:gd name="T41" fmla="*/ 1 h 412"/>
              <a:gd name="T42" fmla="*/ 194 w 412"/>
              <a:gd name="T43" fmla="*/ 2 h 412"/>
              <a:gd name="T44" fmla="*/ 186 w 412"/>
              <a:gd name="T45" fmla="*/ 10 h 412"/>
              <a:gd name="T46" fmla="*/ 183 w 412"/>
              <a:gd name="T47" fmla="*/ 51 h 412"/>
              <a:gd name="T48" fmla="*/ 115 w 412"/>
              <a:gd name="T49" fmla="*/ 77 h 412"/>
              <a:gd name="T50" fmla="*/ 82 w 412"/>
              <a:gd name="T51" fmla="*/ 52 h 412"/>
              <a:gd name="T52" fmla="*/ 72 w 412"/>
              <a:gd name="T53" fmla="*/ 52 h 412"/>
              <a:gd name="T54" fmla="*/ 53 w 412"/>
              <a:gd name="T55" fmla="*/ 70 h 412"/>
              <a:gd name="T56" fmla="*/ 53 w 412"/>
              <a:gd name="T57" fmla="*/ 81 h 412"/>
              <a:gd name="T58" fmla="*/ 78 w 412"/>
              <a:gd name="T59" fmla="*/ 114 h 412"/>
              <a:gd name="T60" fmla="*/ 58 w 412"/>
              <a:gd name="T61" fmla="*/ 149 h 412"/>
              <a:gd name="T62" fmla="*/ 48 w 412"/>
              <a:gd name="T63" fmla="*/ 183 h 412"/>
              <a:gd name="T64" fmla="*/ 8 w 412"/>
              <a:gd name="T65" fmla="*/ 189 h 412"/>
              <a:gd name="T66" fmla="*/ 1 w 412"/>
              <a:gd name="T67" fmla="*/ 197 h 412"/>
              <a:gd name="T68" fmla="*/ 1 w 412"/>
              <a:gd name="T69" fmla="*/ 223 h 412"/>
              <a:gd name="T70" fmla="*/ 9 w 412"/>
              <a:gd name="T71" fmla="*/ 230 h 412"/>
              <a:gd name="T72" fmla="*/ 48 w 412"/>
              <a:gd name="T73" fmla="*/ 235 h 412"/>
              <a:gd name="T74" fmla="*/ 77 w 412"/>
              <a:gd name="T75" fmla="*/ 304 h 412"/>
              <a:gd name="T76" fmla="*/ 54 w 412"/>
              <a:gd name="T77" fmla="*/ 334 h 412"/>
              <a:gd name="T78" fmla="*/ 54 w 412"/>
              <a:gd name="T79" fmla="*/ 345 h 412"/>
              <a:gd name="T80" fmla="*/ 73 w 412"/>
              <a:gd name="T81" fmla="*/ 363 h 412"/>
              <a:gd name="T82" fmla="*/ 83 w 412"/>
              <a:gd name="T83" fmla="*/ 364 h 412"/>
              <a:gd name="T84" fmla="*/ 113 w 412"/>
              <a:gd name="T85" fmla="*/ 341 h 412"/>
              <a:gd name="T86" fmla="*/ 146 w 412"/>
              <a:gd name="T87" fmla="*/ 359 h 412"/>
              <a:gd name="T88" fmla="*/ 180 w 412"/>
              <a:gd name="T89" fmla="*/ 368 h 412"/>
              <a:gd name="T90" fmla="*/ 185 w 412"/>
              <a:gd name="T91" fmla="*/ 405 h 412"/>
              <a:gd name="T92" fmla="*/ 193 w 412"/>
              <a:gd name="T93" fmla="*/ 412 h 412"/>
              <a:gd name="T94" fmla="*/ 219 w 412"/>
              <a:gd name="T95" fmla="*/ 412 h 412"/>
              <a:gd name="T96" fmla="*/ 227 w 412"/>
              <a:gd name="T97" fmla="*/ 404 h 412"/>
              <a:gd name="T98" fmla="*/ 231 w 412"/>
              <a:gd name="T99" fmla="*/ 369 h 412"/>
              <a:gd name="T100" fmla="*/ 303 w 412"/>
              <a:gd name="T101" fmla="*/ 339 h 412"/>
              <a:gd name="T102" fmla="*/ 331 w 412"/>
              <a:gd name="T103" fmla="*/ 362 h 412"/>
              <a:gd name="T104" fmla="*/ 342 w 412"/>
              <a:gd name="T105" fmla="*/ 361 h 412"/>
              <a:gd name="T106" fmla="*/ 361 w 412"/>
              <a:gd name="T107" fmla="*/ 343 h 412"/>
              <a:gd name="T108" fmla="*/ 361 w 412"/>
              <a:gd name="T109" fmla="*/ 332 h 412"/>
              <a:gd name="T110" fmla="*/ 164 w 412"/>
              <a:gd name="T111" fmla="*/ 315 h 412"/>
              <a:gd name="T112" fmla="*/ 101 w 412"/>
              <a:gd name="T113" fmla="*/ 167 h 412"/>
              <a:gd name="T114" fmla="*/ 250 w 412"/>
              <a:gd name="T115" fmla="*/ 104 h 412"/>
              <a:gd name="T116" fmla="*/ 312 w 412"/>
              <a:gd name="T117" fmla="*/ 253 h 412"/>
              <a:gd name="T118" fmla="*/ 164 w 412"/>
              <a:gd name="T119" fmla="*/ 315 h 4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12" h="412">
                <a:moveTo>
                  <a:pt x="361" y="332"/>
                </a:moveTo>
                <a:cubicBezTo>
                  <a:pt x="338" y="302"/>
                  <a:pt x="338" y="302"/>
                  <a:pt x="338" y="302"/>
                </a:cubicBezTo>
                <a:cubicBezTo>
                  <a:pt x="345" y="292"/>
                  <a:pt x="351" y="282"/>
                  <a:pt x="356" y="270"/>
                </a:cubicBezTo>
                <a:cubicBezTo>
                  <a:pt x="361" y="257"/>
                  <a:pt x="365" y="243"/>
                  <a:pt x="366" y="229"/>
                </a:cubicBezTo>
                <a:cubicBezTo>
                  <a:pt x="404" y="224"/>
                  <a:pt x="404" y="224"/>
                  <a:pt x="404" y="224"/>
                </a:cubicBezTo>
                <a:cubicBezTo>
                  <a:pt x="408" y="223"/>
                  <a:pt x="412" y="220"/>
                  <a:pt x="411" y="216"/>
                </a:cubicBezTo>
                <a:cubicBezTo>
                  <a:pt x="411" y="190"/>
                  <a:pt x="411" y="190"/>
                  <a:pt x="411" y="190"/>
                </a:cubicBezTo>
                <a:cubicBezTo>
                  <a:pt x="411" y="186"/>
                  <a:pt x="408" y="182"/>
                  <a:pt x="403" y="182"/>
                </a:cubicBezTo>
                <a:cubicBezTo>
                  <a:pt x="364" y="178"/>
                  <a:pt x="364" y="178"/>
                  <a:pt x="364" y="178"/>
                </a:cubicBezTo>
                <a:cubicBezTo>
                  <a:pt x="360" y="155"/>
                  <a:pt x="350" y="133"/>
                  <a:pt x="337" y="115"/>
                </a:cubicBezTo>
                <a:cubicBezTo>
                  <a:pt x="363" y="83"/>
                  <a:pt x="363" y="83"/>
                  <a:pt x="363" y="83"/>
                </a:cubicBezTo>
                <a:cubicBezTo>
                  <a:pt x="366" y="80"/>
                  <a:pt x="366" y="75"/>
                  <a:pt x="363" y="72"/>
                </a:cubicBezTo>
                <a:cubicBezTo>
                  <a:pt x="345" y="53"/>
                  <a:pt x="345" y="53"/>
                  <a:pt x="345" y="53"/>
                </a:cubicBezTo>
                <a:cubicBezTo>
                  <a:pt x="343" y="50"/>
                  <a:pt x="338" y="50"/>
                  <a:pt x="334" y="52"/>
                </a:cubicBezTo>
                <a:cubicBezTo>
                  <a:pt x="299" y="78"/>
                  <a:pt x="299" y="78"/>
                  <a:pt x="299" y="78"/>
                </a:cubicBezTo>
                <a:cubicBezTo>
                  <a:pt x="299" y="78"/>
                  <a:pt x="299" y="78"/>
                  <a:pt x="299" y="78"/>
                </a:cubicBezTo>
                <a:cubicBezTo>
                  <a:pt x="289" y="71"/>
                  <a:pt x="279" y="65"/>
                  <a:pt x="267" y="61"/>
                </a:cubicBezTo>
                <a:cubicBezTo>
                  <a:pt x="257" y="56"/>
                  <a:pt x="246" y="53"/>
                  <a:pt x="235" y="51"/>
                </a:cubicBezTo>
                <a:cubicBezTo>
                  <a:pt x="235" y="51"/>
                  <a:pt x="235" y="51"/>
                  <a:pt x="235" y="51"/>
                </a:cubicBezTo>
                <a:cubicBezTo>
                  <a:pt x="228" y="8"/>
                  <a:pt x="228" y="8"/>
                  <a:pt x="228" y="8"/>
                </a:cubicBezTo>
                <a:cubicBezTo>
                  <a:pt x="227" y="4"/>
                  <a:pt x="224" y="0"/>
                  <a:pt x="220" y="1"/>
                </a:cubicBezTo>
                <a:cubicBezTo>
                  <a:pt x="194" y="2"/>
                  <a:pt x="194" y="2"/>
                  <a:pt x="194" y="2"/>
                </a:cubicBezTo>
                <a:cubicBezTo>
                  <a:pt x="190" y="2"/>
                  <a:pt x="186" y="5"/>
                  <a:pt x="186" y="10"/>
                </a:cubicBezTo>
                <a:cubicBezTo>
                  <a:pt x="183" y="51"/>
                  <a:pt x="183" y="51"/>
                  <a:pt x="183" y="51"/>
                </a:cubicBezTo>
                <a:cubicBezTo>
                  <a:pt x="159" y="54"/>
                  <a:pt x="135" y="63"/>
                  <a:pt x="115" y="77"/>
                </a:cubicBezTo>
                <a:cubicBezTo>
                  <a:pt x="82" y="52"/>
                  <a:pt x="82" y="52"/>
                  <a:pt x="82" y="52"/>
                </a:cubicBezTo>
                <a:cubicBezTo>
                  <a:pt x="79" y="49"/>
                  <a:pt x="74" y="49"/>
                  <a:pt x="72" y="52"/>
                </a:cubicBezTo>
                <a:cubicBezTo>
                  <a:pt x="53" y="70"/>
                  <a:pt x="53" y="70"/>
                  <a:pt x="53" y="70"/>
                </a:cubicBezTo>
                <a:cubicBezTo>
                  <a:pt x="50" y="73"/>
                  <a:pt x="50" y="78"/>
                  <a:pt x="53" y="81"/>
                </a:cubicBezTo>
                <a:cubicBezTo>
                  <a:pt x="78" y="114"/>
                  <a:pt x="78" y="114"/>
                  <a:pt x="78" y="114"/>
                </a:cubicBezTo>
                <a:cubicBezTo>
                  <a:pt x="70" y="124"/>
                  <a:pt x="63" y="136"/>
                  <a:pt x="58" y="149"/>
                </a:cubicBezTo>
                <a:cubicBezTo>
                  <a:pt x="53" y="160"/>
                  <a:pt x="50" y="171"/>
                  <a:pt x="48" y="183"/>
                </a:cubicBezTo>
                <a:cubicBezTo>
                  <a:pt x="8" y="189"/>
                  <a:pt x="8" y="189"/>
                  <a:pt x="8" y="189"/>
                </a:cubicBezTo>
                <a:cubicBezTo>
                  <a:pt x="3" y="189"/>
                  <a:pt x="0" y="193"/>
                  <a:pt x="1" y="197"/>
                </a:cubicBezTo>
                <a:cubicBezTo>
                  <a:pt x="1" y="223"/>
                  <a:pt x="1" y="223"/>
                  <a:pt x="1" y="223"/>
                </a:cubicBezTo>
                <a:cubicBezTo>
                  <a:pt x="1" y="227"/>
                  <a:pt x="4" y="230"/>
                  <a:pt x="9" y="230"/>
                </a:cubicBezTo>
                <a:cubicBezTo>
                  <a:pt x="48" y="235"/>
                  <a:pt x="48" y="235"/>
                  <a:pt x="48" y="235"/>
                </a:cubicBezTo>
                <a:cubicBezTo>
                  <a:pt x="52" y="260"/>
                  <a:pt x="62" y="284"/>
                  <a:pt x="77" y="304"/>
                </a:cubicBezTo>
                <a:cubicBezTo>
                  <a:pt x="54" y="334"/>
                  <a:pt x="54" y="334"/>
                  <a:pt x="54" y="334"/>
                </a:cubicBezTo>
                <a:cubicBezTo>
                  <a:pt x="51" y="337"/>
                  <a:pt x="51" y="342"/>
                  <a:pt x="54" y="345"/>
                </a:cubicBezTo>
                <a:cubicBezTo>
                  <a:pt x="73" y="363"/>
                  <a:pt x="73" y="363"/>
                  <a:pt x="73" y="363"/>
                </a:cubicBezTo>
                <a:cubicBezTo>
                  <a:pt x="75" y="366"/>
                  <a:pt x="80" y="366"/>
                  <a:pt x="83" y="364"/>
                </a:cubicBezTo>
                <a:cubicBezTo>
                  <a:pt x="113" y="341"/>
                  <a:pt x="113" y="341"/>
                  <a:pt x="113" y="341"/>
                </a:cubicBezTo>
                <a:cubicBezTo>
                  <a:pt x="123" y="348"/>
                  <a:pt x="134" y="354"/>
                  <a:pt x="146" y="359"/>
                </a:cubicBezTo>
                <a:cubicBezTo>
                  <a:pt x="157" y="363"/>
                  <a:pt x="169" y="366"/>
                  <a:pt x="180" y="368"/>
                </a:cubicBezTo>
                <a:cubicBezTo>
                  <a:pt x="185" y="405"/>
                  <a:pt x="185" y="405"/>
                  <a:pt x="185" y="405"/>
                </a:cubicBezTo>
                <a:cubicBezTo>
                  <a:pt x="186" y="409"/>
                  <a:pt x="189" y="412"/>
                  <a:pt x="193" y="412"/>
                </a:cubicBezTo>
                <a:cubicBezTo>
                  <a:pt x="219" y="412"/>
                  <a:pt x="219" y="412"/>
                  <a:pt x="219" y="412"/>
                </a:cubicBezTo>
                <a:cubicBezTo>
                  <a:pt x="223" y="412"/>
                  <a:pt x="227" y="408"/>
                  <a:pt x="227" y="404"/>
                </a:cubicBezTo>
                <a:cubicBezTo>
                  <a:pt x="231" y="369"/>
                  <a:pt x="231" y="369"/>
                  <a:pt x="231" y="369"/>
                </a:cubicBezTo>
                <a:cubicBezTo>
                  <a:pt x="257" y="365"/>
                  <a:pt x="281" y="354"/>
                  <a:pt x="303" y="339"/>
                </a:cubicBezTo>
                <a:cubicBezTo>
                  <a:pt x="331" y="362"/>
                  <a:pt x="331" y="362"/>
                  <a:pt x="331" y="362"/>
                </a:cubicBezTo>
                <a:cubicBezTo>
                  <a:pt x="335" y="364"/>
                  <a:pt x="340" y="364"/>
                  <a:pt x="342" y="361"/>
                </a:cubicBezTo>
                <a:cubicBezTo>
                  <a:pt x="361" y="343"/>
                  <a:pt x="361" y="343"/>
                  <a:pt x="361" y="343"/>
                </a:cubicBezTo>
                <a:cubicBezTo>
                  <a:pt x="364" y="340"/>
                  <a:pt x="364" y="336"/>
                  <a:pt x="361" y="332"/>
                </a:cubicBezTo>
                <a:close/>
                <a:moveTo>
                  <a:pt x="164" y="315"/>
                </a:moveTo>
                <a:cubicBezTo>
                  <a:pt x="106" y="291"/>
                  <a:pt x="78" y="225"/>
                  <a:pt x="101" y="167"/>
                </a:cubicBezTo>
                <a:cubicBezTo>
                  <a:pt x="125" y="109"/>
                  <a:pt x="191" y="81"/>
                  <a:pt x="250" y="104"/>
                </a:cubicBezTo>
                <a:cubicBezTo>
                  <a:pt x="308" y="128"/>
                  <a:pt x="336" y="194"/>
                  <a:pt x="312" y="253"/>
                </a:cubicBezTo>
                <a:cubicBezTo>
                  <a:pt x="288" y="311"/>
                  <a:pt x="222" y="339"/>
                  <a:pt x="164" y="315"/>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51"/>
          </a:p>
        </p:txBody>
      </p:sp>
      <p:sp>
        <p:nvSpPr>
          <p:cNvPr id="10" name="Freeform 14">
            <a:extLst>
              <a:ext uri="{FF2B5EF4-FFF2-40B4-BE49-F238E27FC236}">
                <a16:creationId xmlns:a16="http://schemas.microsoft.com/office/drawing/2014/main" id="{9CE84DB9-3C53-4CE3-9B6C-D9348B2C1CD3}"/>
              </a:ext>
            </a:extLst>
          </p:cNvPr>
          <p:cNvSpPr>
            <a:spLocks noEditPoints="1"/>
          </p:cNvSpPr>
          <p:nvPr/>
        </p:nvSpPr>
        <p:spPr bwMode="auto">
          <a:xfrm flipH="1" flipV="1">
            <a:off x="5828257" y="4461638"/>
            <a:ext cx="592378" cy="594717"/>
          </a:xfrm>
          <a:custGeom>
            <a:avLst/>
            <a:gdLst>
              <a:gd name="T0" fmla="*/ 506 w 516"/>
              <a:gd name="T1" fmla="*/ 232 h 518"/>
              <a:gd name="T2" fmla="*/ 455 w 516"/>
              <a:gd name="T3" fmla="*/ 209 h 518"/>
              <a:gd name="T4" fmla="*/ 501 w 516"/>
              <a:gd name="T5" fmla="*/ 172 h 518"/>
              <a:gd name="T6" fmla="*/ 476 w 516"/>
              <a:gd name="T7" fmla="*/ 136 h 518"/>
              <a:gd name="T8" fmla="*/ 419 w 516"/>
              <a:gd name="T9" fmla="*/ 137 h 518"/>
              <a:gd name="T10" fmla="*/ 449 w 516"/>
              <a:gd name="T11" fmla="*/ 86 h 518"/>
              <a:gd name="T12" fmla="*/ 412 w 516"/>
              <a:gd name="T13" fmla="*/ 62 h 518"/>
              <a:gd name="T14" fmla="*/ 360 w 516"/>
              <a:gd name="T15" fmla="*/ 86 h 518"/>
              <a:gd name="T16" fmla="*/ 370 w 516"/>
              <a:gd name="T17" fmla="*/ 26 h 518"/>
              <a:gd name="T18" fmla="*/ 327 w 516"/>
              <a:gd name="T19" fmla="*/ 17 h 518"/>
              <a:gd name="T20" fmla="*/ 298 w 516"/>
              <a:gd name="T21" fmla="*/ 63 h 518"/>
              <a:gd name="T22" fmla="*/ 288 w 516"/>
              <a:gd name="T23" fmla="*/ 9 h 518"/>
              <a:gd name="T24" fmla="*/ 245 w 516"/>
              <a:gd name="T25" fmla="*/ 0 h 518"/>
              <a:gd name="T26" fmla="*/ 229 w 516"/>
              <a:gd name="T27" fmla="*/ 63 h 518"/>
              <a:gd name="T28" fmla="*/ 218 w 516"/>
              <a:gd name="T29" fmla="*/ 63 h 518"/>
              <a:gd name="T30" fmla="*/ 177 w 516"/>
              <a:gd name="T31" fmla="*/ 13 h 518"/>
              <a:gd name="T32" fmla="*/ 142 w 516"/>
              <a:gd name="T33" fmla="*/ 39 h 518"/>
              <a:gd name="T34" fmla="*/ 148 w 516"/>
              <a:gd name="T35" fmla="*/ 95 h 518"/>
              <a:gd name="T36" fmla="*/ 104 w 516"/>
              <a:gd name="T37" fmla="*/ 62 h 518"/>
              <a:gd name="T38" fmla="*/ 68 w 516"/>
              <a:gd name="T39" fmla="*/ 86 h 518"/>
              <a:gd name="T40" fmla="*/ 101 w 516"/>
              <a:gd name="T41" fmla="*/ 141 h 518"/>
              <a:gd name="T42" fmla="*/ 93 w 516"/>
              <a:gd name="T43" fmla="*/ 152 h 518"/>
              <a:gd name="T44" fmla="*/ 28 w 516"/>
              <a:gd name="T45" fmla="*/ 142 h 518"/>
              <a:gd name="T46" fmla="*/ 20 w 516"/>
              <a:gd name="T47" fmla="*/ 185 h 518"/>
              <a:gd name="T48" fmla="*/ 67 w 516"/>
              <a:gd name="T49" fmla="*/ 213 h 518"/>
              <a:gd name="T50" fmla="*/ 64 w 516"/>
              <a:gd name="T51" fmla="*/ 226 h 518"/>
              <a:gd name="T52" fmla="*/ 1 w 516"/>
              <a:gd name="T53" fmla="*/ 242 h 518"/>
              <a:gd name="T54" fmla="*/ 10 w 516"/>
              <a:gd name="T55" fmla="*/ 285 h 518"/>
              <a:gd name="T56" fmla="*/ 64 w 516"/>
              <a:gd name="T57" fmla="*/ 292 h 518"/>
              <a:gd name="T58" fmla="*/ 65 w 516"/>
              <a:gd name="T59" fmla="*/ 303 h 518"/>
              <a:gd name="T60" fmla="*/ 14 w 516"/>
              <a:gd name="T61" fmla="*/ 344 h 518"/>
              <a:gd name="T62" fmla="*/ 39 w 516"/>
              <a:gd name="T63" fmla="*/ 379 h 518"/>
              <a:gd name="T64" fmla="*/ 98 w 516"/>
              <a:gd name="T65" fmla="*/ 375 h 518"/>
              <a:gd name="T66" fmla="*/ 66 w 516"/>
              <a:gd name="T67" fmla="*/ 430 h 518"/>
              <a:gd name="T68" fmla="*/ 102 w 516"/>
              <a:gd name="T69" fmla="*/ 454 h 518"/>
              <a:gd name="T70" fmla="*/ 155 w 516"/>
              <a:gd name="T71" fmla="*/ 429 h 518"/>
              <a:gd name="T72" fmla="*/ 146 w 516"/>
              <a:gd name="T73" fmla="*/ 491 h 518"/>
              <a:gd name="T74" fmla="*/ 189 w 516"/>
              <a:gd name="T75" fmla="*/ 499 h 518"/>
              <a:gd name="T76" fmla="*/ 229 w 516"/>
              <a:gd name="T77" fmla="*/ 457 h 518"/>
              <a:gd name="T78" fmla="*/ 245 w 516"/>
              <a:gd name="T79" fmla="*/ 517 h 518"/>
              <a:gd name="T80" fmla="*/ 288 w 516"/>
              <a:gd name="T81" fmla="*/ 508 h 518"/>
              <a:gd name="T82" fmla="*/ 302 w 516"/>
              <a:gd name="T83" fmla="*/ 456 h 518"/>
              <a:gd name="T84" fmla="*/ 340 w 516"/>
              <a:gd name="T85" fmla="*/ 503 h 518"/>
              <a:gd name="T86" fmla="*/ 376 w 516"/>
              <a:gd name="T87" fmla="*/ 478 h 518"/>
              <a:gd name="T88" fmla="*/ 375 w 516"/>
              <a:gd name="T89" fmla="*/ 424 h 518"/>
              <a:gd name="T90" fmla="*/ 427 w 516"/>
              <a:gd name="T91" fmla="*/ 453 h 518"/>
              <a:gd name="T92" fmla="*/ 451 w 516"/>
              <a:gd name="T93" fmla="*/ 416 h 518"/>
              <a:gd name="T94" fmla="*/ 431 w 516"/>
              <a:gd name="T95" fmla="*/ 366 h 518"/>
              <a:gd name="T96" fmla="*/ 489 w 516"/>
              <a:gd name="T97" fmla="*/ 374 h 518"/>
              <a:gd name="T98" fmla="*/ 498 w 516"/>
              <a:gd name="T99" fmla="*/ 331 h 518"/>
              <a:gd name="T100" fmla="*/ 459 w 516"/>
              <a:gd name="T101" fmla="*/ 291 h 518"/>
              <a:gd name="T102" fmla="*/ 516 w 516"/>
              <a:gd name="T103" fmla="*/ 275 h 518"/>
              <a:gd name="T104" fmla="*/ 258 w 516"/>
              <a:gd name="T105" fmla="*/ 431 h 518"/>
              <a:gd name="T106" fmla="*/ 258 w 516"/>
              <a:gd name="T107" fmla="*/ 87 h 518"/>
              <a:gd name="T108" fmla="*/ 258 w 516"/>
              <a:gd name="T109" fmla="*/ 431 h 5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516" h="518">
                <a:moveTo>
                  <a:pt x="515" y="242"/>
                </a:moveTo>
                <a:cubicBezTo>
                  <a:pt x="516" y="237"/>
                  <a:pt x="512" y="233"/>
                  <a:pt x="506" y="232"/>
                </a:cubicBezTo>
                <a:cubicBezTo>
                  <a:pt x="458" y="226"/>
                  <a:pt x="458" y="226"/>
                  <a:pt x="458" y="226"/>
                </a:cubicBezTo>
                <a:cubicBezTo>
                  <a:pt x="457" y="221"/>
                  <a:pt x="456" y="215"/>
                  <a:pt x="455" y="209"/>
                </a:cubicBezTo>
                <a:cubicBezTo>
                  <a:pt x="496" y="185"/>
                  <a:pt x="496" y="185"/>
                  <a:pt x="496" y="185"/>
                </a:cubicBezTo>
                <a:cubicBezTo>
                  <a:pt x="501" y="182"/>
                  <a:pt x="503" y="176"/>
                  <a:pt x="501" y="172"/>
                </a:cubicBezTo>
                <a:cubicBezTo>
                  <a:pt x="488" y="142"/>
                  <a:pt x="488" y="142"/>
                  <a:pt x="488" y="142"/>
                </a:cubicBezTo>
                <a:cubicBezTo>
                  <a:pt x="486" y="137"/>
                  <a:pt x="481" y="135"/>
                  <a:pt x="476" y="136"/>
                </a:cubicBezTo>
                <a:cubicBezTo>
                  <a:pt x="428" y="150"/>
                  <a:pt x="428" y="150"/>
                  <a:pt x="428" y="150"/>
                </a:cubicBezTo>
                <a:cubicBezTo>
                  <a:pt x="425" y="146"/>
                  <a:pt x="422" y="141"/>
                  <a:pt x="419" y="137"/>
                </a:cubicBezTo>
                <a:cubicBezTo>
                  <a:pt x="449" y="100"/>
                  <a:pt x="449" y="100"/>
                  <a:pt x="449" y="100"/>
                </a:cubicBezTo>
                <a:cubicBezTo>
                  <a:pt x="452" y="95"/>
                  <a:pt x="452" y="89"/>
                  <a:pt x="449" y="86"/>
                </a:cubicBezTo>
                <a:cubicBezTo>
                  <a:pt x="426" y="63"/>
                  <a:pt x="426" y="63"/>
                  <a:pt x="426" y="63"/>
                </a:cubicBezTo>
                <a:cubicBezTo>
                  <a:pt x="423" y="59"/>
                  <a:pt x="417" y="58"/>
                  <a:pt x="412" y="62"/>
                </a:cubicBezTo>
                <a:cubicBezTo>
                  <a:pt x="371" y="93"/>
                  <a:pt x="371" y="93"/>
                  <a:pt x="371" y="93"/>
                </a:cubicBezTo>
                <a:cubicBezTo>
                  <a:pt x="367" y="90"/>
                  <a:pt x="364" y="88"/>
                  <a:pt x="360" y="86"/>
                </a:cubicBezTo>
                <a:cubicBezTo>
                  <a:pt x="375" y="39"/>
                  <a:pt x="375" y="39"/>
                  <a:pt x="375" y="39"/>
                </a:cubicBezTo>
                <a:cubicBezTo>
                  <a:pt x="376" y="34"/>
                  <a:pt x="374" y="28"/>
                  <a:pt x="370" y="26"/>
                </a:cubicBezTo>
                <a:cubicBezTo>
                  <a:pt x="340" y="13"/>
                  <a:pt x="340" y="13"/>
                  <a:pt x="340" y="13"/>
                </a:cubicBezTo>
                <a:cubicBezTo>
                  <a:pt x="336" y="10"/>
                  <a:pt x="330" y="12"/>
                  <a:pt x="327" y="17"/>
                </a:cubicBezTo>
                <a:cubicBezTo>
                  <a:pt x="298" y="63"/>
                  <a:pt x="298" y="63"/>
                  <a:pt x="298" y="63"/>
                </a:cubicBezTo>
                <a:cubicBezTo>
                  <a:pt x="298" y="63"/>
                  <a:pt x="298" y="63"/>
                  <a:pt x="298" y="63"/>
                </a:cubicBezTo>
                <a:cubicBezTo>
                  <a:pt x="297" y="63"/>
                  <a:pt x="296" y="63"/>
                  <a:pt x="295" y="63"/>
                </a:cubicBezTo>
                <a:cubicBezTo>
                  <a:pt x="288" y="9"/>
                  <a:pt x="288" y="9"/>
                  <a:pt x="288" y="9"/>
                </a:cubicBezTo>
                <a:cubicBezTo>
                  <a:pt x="287" y="4"/>
                  <a:pt x="283" y="0"/>
                  <a:pt x="278" y="0"/>
                </a:cubicBezTo>
                <a:cubicBezTo>
                  <a:pt x="245" y="0"/>
                  <a:pt x="245" y="0"/>
                  <a:pt x="245" y="0"/>
                </a:cubicBezTo>
                <a:cubicBezTo>
                  <a:pt x="241" y="0"/>
                  <a:pt x="236" y="4"/>
                  <a:pt x="235" y="9"/>
                </a:cubicBezTo>
                <a:cubicBezTo>
                  <a:pt x="229" y="63"/>
                  <a:pt x="229" y="63"/>
                  <a:pt x="229" y="63"/>
                </a:cubicBezTo>
                <a:cubicBezTo>
                  <a:pt x="225" y="63"/>
                  <a:pt x="222" y="64"/>
                  <a:pt x="219" y="65"/>
                </a:cubicBezTo>
                <a:cubicBezTo>
                  <a:pt x="219" y="64"/>
                  <a:pt x="219" y="63"/>
                  <a:pt x="218" y="63"/>
                </a:cubicBezTo>
                <a:cubicBezTo>
                  <a:pt x="189" y="17"/>
                  <a:pt x="189" y="17"/>
                  <a:pt x="189" y="17"/>
                </a:cubicBezTo>
                <a:cubicBezTo>
                  <a:pt x="187" y="12"/>
                  <a:pt x="181" y="10"/>
                  <a:pt x="177" y="13"/>
                </a:cubicBezTo>
                <a:cubicBezTo>
                  <a:pt x="147" y="26"/>
                  <a:pt x="147" y="26"/>
                  <a:pt x="147" y="26"/>
                </a:cubicBezTo>
                <a:cubicBezTo>
                  <a:pt x="142" y="28"/>
                  <a:pt x="140" y="34"/>
                  <a:pt x="142" y="39"/>
                </a:cubicBezTo>
                <a:cubicBezTo>
                  <a:pt x="158" y="89"/>
                  <a:pt x="158" y="89"/>
                  <a:pt x="158" y="89"/>
                </a:cubicBezTo>
                <a:cubicBezTo>
                  <a:pt x="154" y="91"/>
                  <a:pt x="151" y="93"/>
                  <a:pt x="148" y="95"/>
                </a:cubicBezTo>
                <a:cubicBezTo>
                  <a:pt x="147" y="94"/>
                  <a:pt x="147" y="94"/>
                  <a:pt x="147" y="94"/>
                </a:cubicBezTo>
                <a:cubicBezTo>
                  <a:pt x="104" y="62"/>
                  <a:pt x="104" y="62"/>
                  <a:pt x="104" y="62"/>
                </a:cubicBezTo>
                <a:cubicBezTo>
                  <a:pt x="100" y="58"/>
                  <a:pt x="93" y="59"/>
                  <a:pt x="90" y="63"/>
                </a:cubicBezTo>
                <a:cubicBezTo>
                  <a:pt x="68" y="86"/>
                  <a:pt x="68" y="86"/>
                  <a:pt x="68" y="86"/>
                </a:cubicBezTo>
                <a:cubicBezTo>
                  <a:pt x="64" y="89"/>
                  <a:pt x="64" y="95"/>
                  <a:pt x="67" y="100"/>
                </a:cubicBezTo>
                <a:cubicBezTo>
                  <a:pt x="101" y="141"/>
                  <a:pt x="101" y="141"/>
                  <a:pt x="101" y="141"/>
                </a:cubicBezTo>
                <a:cubicBezTo>
                  <a:pt x="98" y="145"/>
                  <a:pt x="96" y="148"/>
                  <a:pt x="93" y="152"/>
                </a:cubicBezTo>
                <a:cubicBezTo>
                  <a:pt x="93" y="152"/>
                  <a:pt x="93" y="152"/>
                  <a:pt x="93" y="152"/>
                </a:cubicBezTo>
                <a:cubicBezTo>
                  <a:pt x="41" y="136"/>
                  <a:pt x="41" y="136"/>
                  <a:pt x="41" y="136"/>
                </a:cubicBezTo>
                <a:cubicBezTo>
                  <a:pt x="35" y="135"/>
                  <a:pt x="30" y="137"/>
                  <a:pt x="28" y="142"/>
                </a:cubicBezTo>
                <a:cubicBezTo>
                  <a:pt x="15" y="172"/>
                  <a:pt x="15" y="172"/>
                  <a:pt x="15" y="172"/>
                </a:cubicBezTo>
                <a:cubicBezTo>
                  <a:pt x="13" y="176"/>
                  <a:pt x="15" y="182"/>
                  <a:pt x="20" y="185"/>
                </a:cubicBezTo>
                <a:cubicBezTo>
                  <a:pt x="67" y="212"/>
                  <a:pt x="67" y="212"/>
                  <a:pt x="67" y="212"/>
                </a:cubicBezTo>
                <a:cubicBezTo>
                  <a:pt x="67" y="213"/>
                  <a:pt x="67" y="213"/>
                  <a:pt x="67" y="213"/>
                </a:cubicBezTo>
                <a:cubicBezTo>
                  <a:pt x="66" y="217"/>
                  <a:pt x="65" y="221"/>
                  <a:pt x="65" y="226"/>
                </a:cubicBezTo>
                <a:cubicBezTo>
                  <a:pt x="64" y="226"/>
                  <a:pt x="64" y="226"/>
                  <a:pt x="64" y="226"/>
                </a:cubicBezTo>
                <a:cubicBezTo>
                  <a:pt x="10" y="232"/>
                  <a:pt x="10" y="232"/>
                  <a:pt x="10" y="232"/>
                </a:cubicBezTo>
                <a:cubicBezTo>
                  <a:pt x="5" y="233"/>
                  <a:pt x="0" y="237"/>
                  <a:pt x="1" y="242"/>
                </a:cubicBezTo>
                <a:cubicBezTo>
                  <a:pt x="1" y="275"/>
                  <a:pt x="1" y="275"/>
                  <a:pt x="1" y="275"/>
                </a:cubicBezTo>
                <a:cubicBezTo>
                  <a:pt x="0" y="279"/>
                  <a:pt x="4" y="284"/>
                  <a:pt x="10" y="285"/>
                </a:cubicBezTo>
                <a:cubicBezTo>
                  <a:pt x="64" y="292"/>
                  <a:pt x="64" y="292"/>
                  <a:pt x="64" y="292"/>
                </a:cubicBezTo>
                <a:cubicBezTo>
                  <a:pt x="64" y="292"/>
                  <a:pt x="64" y="292"/>
                  <a:pt x="64" y="292"/>
                </a:cubicBezTo>
                <a:cubicBezTo>
                  <a:pt x="65" y="296"/>
                  <a:pt x="65" y="299"/>
                  <a:pt x="66" y="303"/>
                </a:cubicBezTo>
                <a:cubicBezTo>
                  <a:pt x="65" y="303"/>
                  <a:pt x="65" y="303"/>
                  <a:pt x="65" y="303"/>
                </a:cubicBezTo>
                <a:cubicBezTo>
                  <a:pt x="19" y="331"/>
                  <a:pt x="19" y="331"/>
                  <a:pt x="19" y="331"/>
                </a:cubicBezTo>
                <a:cubicBezTo>
                  <a:pt x="14" y="334"/>
                  <a:pt x="12" y="340"/>
                  <a:pt x="14" y="344"/>
                </a:cubicBezTo>
                <a:cubicBezTo>
                  <a:pt x="27" y="374"/>
                  <a:pt x="27" y="374"/>
                  <a:pt x="27" y="374"/>
                </a:cubicBezTo>
                <a:cubicBezTo>
                  <a:pt x="29" y="378"/>
                  <a:pt x="34" y="381"/>
                  <a:pt x="39" y="379"/>
                </a:cubicBezTo>
                <a:cubicBezTo>
                  <a:pt x="91" y="365"/>
                  <a:pt x="91" y="365"/>
                  <a:pt x="91" y="365"/>
                </a:cubicBezTo>
                <a:cubicBezTo>
                  <a:pt x="93" y="368"/>
                  <a:pt x="96" y="372"/>
                  <a:pt x="98" y="375"/>
                </a:cubicBezTo>
                <a:cubicBezTo>
                  <a:pt x="65" y="416"/>
                  <a:pt x="65" y="416"/>
                  <a:pt x="65" y="416"/>
                </a:cubicBezTo>
                <a:cubicBezTo>
                  <a:pt x="62" y="421"/>
                  <a:pt x="62" y="427"/>
                  <a:pt x="66" y="430"/>
                </a:cubicBezTo>
                <a:cubicBezTo>
                  <a:pt x="89" y="453"/>
                  <a:pt x="89" y="453"/>
                  <a:pt x="89" y="453"/>
                </a:cubicBezTo>
                <a:cubicBezTo>
                  <a:pt x="92" y="457"/>
                  <a:pt x="98" y="457"/>
                  <a:pt x="102" y="454"/>
                </a:cubicBezTo>
                <a:cubicBezTo>
                  <a:pt x="144" y="422"/>
                  <a:pt x="144" y="422"/>
                  <a:pt x="144" y="422"/>
                </a:cubicBezTo>
                <a:cubicBezTo>
                  <a:pt x="148" y="424"/>
                  <a:pt x="151" y="427"/>
                  <a:pt x="155" y="429"/>
                </a:cubicBezTo>
                <a:cubicBezTo>
                  <a:pt x="141" y="478"/>
                  <a:pt x="141" y="478"/>
                  <a:pt x="141" y="478"/>
                </a:cubicBezTo>
                <a:cubicBezTo>
                  <a:pt x="139" y="484"/>
                  <a:pt x="142" y="489"/>
                  <a:pt x="146" y="491"/>
                </a:cubicBezTo>
                <a:cubicBezTo>
                  <a:pt x="177" y="503"/>
                  <a:pt x="177" y="503"/>
                  <a:pt x="177" y="503"/>
                </a:cubicBezTo>
                <a:cubicBezTo>
                  <a:pt x="181" y="506"/>
                  <a:pt x="187" y="504"/>
                  <a:pt x="189" y="499"/>
                </a:cubicBezTo>
                <a:cubicBezTo>
                  <a:pt x="215" y="454"/>
                  <a:pt x="215" y="454"/>
                  <a:pt x="215" y="454"/>
                </a:cubicBezTo>
                <a:cubicBezTo>
                  <a:pt x="220" y="455"/>
                  <a:pt x="224" y="456"/>
                  <a:pt x="229" y="457"/>
                </a:cubicBezTo>
                <a:cubicBezTo>
                  <a:pt x="235" y="508"/>
                  <a:pt x="235" y="508"/>
                  <a:pt x="235" y="508"/>
                </a:cubicBezTo>
                <a:cubicBezTo>
                  <a:pt x="236" y="514"/>
                  <a:pt x="241" y="518"/>
                  <a:pt x="245" y="517"/>
                </a:cubicBezTo>
                <a:cubicBezTo>
                  <a:pt x="278" y="517"/>
                  <a:pt x="278" y="517"/>
                  <a:pt x="278" y="517"/>
                </a:cubicBezTo>
                <a:cubicBezTo>
                  <a:pt x="283" y="518"/>
                  <a:pt x="287" y="514"/>
                  <a:pt x="288" y="508"/>
                </a:cubicBezTo>
                <a:cubicBezTo>
                  <a:pt x="295" y="457"/>
                  <a:pt x="295" y="457"/>
                  <a:pt x="295" y="457"/>
                </a:cubicBezTo>
                <a:cubicBezTo>
                  <a:pt x="297" y="457"/>
                  <a:pt x="299" y="456"/>
                  <a:pt x="302" y="456"/>
                </a:cubicBezTo>
                <a:cubicBezTo>
                  <a:pt x="327" y="499"/>
                  <a:pt x="327" y="499"/>
                  <a:pt x="327" y="499"/>
                </a:cubicBezTo>
                <a:cubicBezTo>
                  <a:pt x="330" y="504"/>
                  <a:pt x="335" y="506"/>
                  <a:pt x="340" y="503"/>
                </a:cubicBezTo>
                <a:cubicBezTo>
                  <a:pt x="370" y="491"/>
                  <a:pt x="370" y="491"/>
                  <a:pt x="370" y="491"/>
                </a:cubicBezTo>
                <a:cubicBezTo>
                  <a:pt x="375" y="489"/>
                  <a:pt x="377" y="484"/>
                  <a:pt x="376" y="478"/>
                </a:cubicBezTo>
                <a:cubicBezTo>
                  <a:pt x="362" y="432"/>
                  <a:pt x="362" y="432"/>
                  <a:pt x="362" y="432"/>
                </a:cubicBezTo>
                <a:cubicBezTo>
                  <a:pt x="367" y="430"/>
                  <a:pt x="371" y="427"/>
                  <a:pt x="375" y="424"/>
                </a:cubicBezTo>
                <a:cubicBezTo>
                  <a:pt x="414" y="454"/>
                  <a:pt x="414" y="454"/>
                  <a:pt x="414" y="454"/>
                </a:cubicBezTo>
                <a:cubicBezTo>
                  <a:pt x="418" y="457"/>
                  <a:pt x="424" y="457"/>
                  <a:pt x="427" y="453"/>
                </a:cubicBezTo>
                <a:cubicBezTo>
                  <a:pt x="450" y="430"/>
                  <a:pt x="450" y="430"/>
                  <a:pt x="450" y="430"/>
                </a:cubicBezTo>
                <a:cubicBezTo>
                  <a:pt x="454" y="427"/>
                  <a:pt x="454" y="421"/>
                  <a:pt x="451" y="416"/>
                </a:cubicBezTo>
                <a:cubicBezTo>
                  <a:pt x="422" y="380"/>
                  <a:pt x="422" y="380"/>
                  <a:pt x="422" y="380"/>
                </a:cubicBezTo>
                <a:cubicBezTo>
                  <a:pt x="425" y="375"/>
                  <a:pt x="428" y="371"/>
                  <a:pt x="431" y="366"/>
                </a:cubicBezTo>
                <a:cubicBezTo>
                  <a:pt x="477" y="379"/>
                  <a:pt x="477" y="379"/>
                  <a:pt x="477" y="379"/>
                </a:cubicBezTo>
                <a:cubicBezTo>
                  <a:pt x="482" y="381"/>
                  <a:pt x="488" y="378"/>
                  <a:pt x="489" y="374"/>
                </a:cubicBezTo>
                <a:cubicBezTo>
                  <a:pt x="502" y="344"/>
                  <a:pt x="502" y="344"/>
                  <a:pt x="502" y="344"/>
                </a:cubicBezTo>
                <a:cubicBezTo>
                  <a:pt x="504" y="340"/>
                  <a:pt x="502" y="334"/>
                  <a:pt x="498" y="331"/>
                </a:cubicBezTo>
                <a:cubicBezTo>
                  <a:pt x="456" y="306"/>
                  <a:pt x="456" y="306"/>
                  <a:pt x="456" y="306"/>
                </a:cubicBezTo>
                <a:cubicBezTo>
                  <a:pt x="457" y="301"/>
                  <a:pt x="458" y="296"/>
                  <a:pt x="459" y="291"/>
                </a:cubicBezTo>
                <a:cubicBezTo>
                  <a:pt x="507" y="285"/>
                  <a:pt x="507" y="285"/>
                  <a:pt x="507" y="285"/>
                </a:cubicBezTo>
                <a:cubicBezTo>
                  <a:pt x="512" y="284"/>
                  <a:pt x="516" y="279"/>
                  <a:pt x="516" y="275"/>
                </a:cubicBezTo>
                <a:lnTo>
                  <a:pt x="515" y="242"/>
                </a:lnTo>
                <a:close/>
                <a:moveTo>
                  <a:pt x="258" y="431"/>
                </a:moveTo>
                <a:cubicBezTo>
                  <a:pt x="163" y="431"/>
                  <a:pt x="86" y="354"/>
                  <a:pt x="86" y="259"/>
                </a:cubicBezTo>
                <a:cubicBezTo>
                  <a:pt x="86" y="164"/>
                  <a:pt x="163" y="87"/>
                  <a:pt x="258" y="87"/>
                </a:cubicBezTo>
                <a:cubicBezTo>
                  <a:pt x="353" y="87"/>
                  <a:pt x="430" y="164"/>
                  <a:pt x="430" y="259"/>
                </a:cubicBezTo>
                <a:cubicBezTo>
                  <a:pt x="430" y="354"/>
                  <a:pt x="353" y="431"/>
                  <a:pt x="258" y="431"/>
                </a:cubicBezTo>
                <a:close/>
              </a:path>
            </a:pathLst>
          </a:custGeom>
          <a:solidFill>
            <a:schemeClr val="tx2">
              <a:lumMod val="60000"/>
              <a:lumOff val="40000"/>
            </a:schemeClr>
          </a:solidFill>
          <a:ln>
            <a:noFill/>
          </a:ln>
          <a:extLst/>
        </p:spPr>
        <p:txBody>
          <a:bodyPr vert="horz" wrap="square" lIns="91440" tIns="45720" rIns="91440" bIns="45720" numCol="1" anchor="t" anchorCtr="0" compatLnSpc="1">
            <a:prstTxWarp prst="textNoShape">
              <a:avLst/>
            </a:prstTxWarp>
          </a:bodyPr>
          <a:lstStyle/>
          <a:p>
            <a:endParaRPr lang="en-US" sz="1351"/>
          </a:p>
        </p:txBody>
      </p:sp>
      <p:sp>
        <p:nvSpPr>
          <p:cNvPr id="11" name="Freeform 15">
            <a:extLst>
              <a:ext uri="{FF2B5EF4-FFF2-40B4-BE49-F238E27FC236}">
                <a16:creationId xmlns:a16="http://schemas.microsoft.com/office/drawing/2014/main" id="{20F48A9C-AA0C-4AB4-B19A-1C7E05BF314E}"/>
              </a:ext>
            </a:extLst>
          </p:cNvPr>
          <p:cNvSpPr>
            <a:spLocks noEditPoints="1"/>
          </p:cNvSpPr>
          <p:nvPr/>
        </p:nvSpPr>
        <p:spPr bwMode="auto">
          <a:xfrm flipH="1" flipV="1">
            <a:off x="6100293" y="4187036"/>
            <a:ext cx="344433" cy="344433"/>
          </a:xfrm>
          <a:custGeom>
            <a:avLst/>
            <a:gdLst>
              <a:gd name="T0" fmla="*/ 150 w 300"/>
              <a:gd name="T1" fmla="*/ 0 h 300"/>
              <a:gd name="T2" fmla="*/ 0 w 300"/>
              <a:gd name="T3" fmla="*/ 150 h 300"/>
              <a:gd name="T4" fmla="*/ 150 w 300"/>
              <a:gd name="T5" fmla="*/ 300 h 300"/>
              <a:gd name="T6" fmla="*/ 300 w 300"/>
              <a:gd name="T7" fmla="*/ 150 h 300"/>
              <a:gd name="T8" fmla="*/ 150 w 300"/>
              <a:gd name="T9" fmla="*/ 0 h 300"/>
              <a:gd name="T10" fmla="*/ 150 w 300"/>
              <a:gd name="T11" fmla="*/ 278 h 300"/>
              <a:gd name="T12" fmla="*/ 22 w 300"/>
              <a:gd name="T13" fmla="*/ 150 h 300"/>
              <a:gd name="T14" fmla="*/ 150 w 300"/>
              <a:gd name="T15" fmla="*/ 22 h 300"/>
              <a:gd name="T16" fmla="*/ 278 w 300"/>
              <a:gd name="T17" fmla="*/ 150 h 300"/>
              <a:gd name="T18" fmla="*/ 150 w 300"/>
              <a:gd name="T19" fmla="*/ 278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0" h="300">
                <a:moveTo>
                  <a:pt x="150" y="0"/>
                </a:moveTo>
                <a:cubicBezTo>
                  <a:pt x="67" y="0"/>
                  <a:pt x="0" y="67"/>
                  <a:pt x="0" y="150"/>
                </a:cubicBezTo>
                <a:cubicBezTo>
                  <a:pt x="0" y="233"/>
                  <a:pt x="67" y="300"/>
                  <a:pt x="150" y="300"/>
                </a:cubicBezTo>
                <a:cubicBezTo>
                  <a:pt x="233" y="300"/>
                  <a:pt x="300" y="233"/>
                  <a:pt x="300" y="150"/>
                </a:cubicBezTo>
                <a:cubicBezTo>
                  <a:pt x="300" y="67"/>
                  <a:pt x="233" y="0"/>
                  <a:pt x="150" y="0"/>
                </a:cubicBezTo>
                <a:close/>
                <a:moveTo>
                  <a:pt x="150" y="278"/>
                </a:moveTo>
                <a:cubicBezTo>
                  <a:pt x="79" y="278"/>
                  <a:pt x="22" y="221"/>
                  <a:pt x="22" y="150"/>
                </a:cubicBezTo>
                <a:cubicBezTo>
                  <a:pt x="22" y="79"/>
                  <a:pt x="79" y="22"/>
                  <a:pt x="150" y="22"/>
                </a:cubicBezTo>
                <a:cubicBezTo>
                  <a:pt x="221" y="22"/>
                  <a:pt x="278" y="79"/>
                  <a:pt x="278" y="150"/>
                </a:cubicBezTo>
                <a:cubicBezTo>
                  <a:pt x="278" y="221"/>
                  <a:pt x="221" y="278"/>
                  <a:pt x="150" y="278"/>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51"/>
          </a:p>
        </p:txBody>
      </p:sp>
      <p:sp>
        <p:nvSpPr>
          <p:cNvPr id="12" name="Freeform 17">
            <a:extLst>
              <a:ext uri="{FF2B5EF4-FFF2-40B4-BE49-F238E27FC236}">
                <a16:creationId xmlns:a16="http://schemas.microsoft.com/office/drawing/2014/main" id="{5B3BDE92-19FA-4778-B6E0-CF84B8008C44}"/>
              </a:ext>
            </a:extLst>
          </p:cNvPr>
          <p:cNvSpPr>
            <a:spLocks noEditPoints="1"/>
          </p:cNvSpPr>
          <p:nvPr/>
        </p:nvSpPr>
        <p:spPr bwMode="auto">
          <a:xfrm flipH="1" flipV="1">
            <a:off x="6019329" y="3815006"/>
            <a:ext cx="344433" cy="344433"/>
          </a:xfrm>
          <a:custGeom>
            <a:avLst/>
            <a:gdLst>
              <a:gd name="T0" fmla="*/ 150 w 300"/>
              <a:gd name="T1" fmla="*/ 0 h 300"/>
              <a:gd name="T2" fmla="*/ 0 w 300"/>
              <a:gd name="T3" fmla="*/ 150 h 300"/>
              <a:gd name="T4" fmla="*/ 150 w 300"/>
              <a:gd name="T5" fmla="*/ 300 h 300"/>
              <a:gd name="T6" fmla="*/ 300 w 300"/>
              <a:gd name="T7" fmla="*/ 150 h 300"/>
              <a:gd name="T8" fmla="*/ 150 w 300"/>
              <a:gd name="T9" fmla="*/ 0 h 300"/>
              <a:gd name="T10" fmla="*/ 150 w 300"/>
              <a:gd name="T11" fmla="*/ 278 h 300"/>
              <a:gd name="T12" fmla="*/ 22 w 300"/>
              <a:gd name="T13" fmla="*/ 150 h 300"/>
              <a:gd name="T14" fmla="*/ 150 w 300"/>
              <a:gd name="T15" fmla="*/ 22 h 300"/>
              <a:gd name="T16" fmla="*/ 278 w 300"/>
              <a:gd name="T17" fmla="*/ 150 h 300"/>
              <a:gd name="T18" fmla="*/ 150 w 300"/>
              <a:gd name="T19" fmla="*/ 278 h 3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0" h="300">
                <a:moveTo>
                  <a:pt x="150" y="0"/>
                </a:moveTo>
                <a:cubicBezTo>
                  <a:pt x="67" y="0"/>
                  <a:pt x="0" y="67"/>
                  <a:pt x="0" y="150"/>
                </a:cubicBezTo>
                <a:cubicBezTo>
                  <a:pt x="0" y="233"/>
                  <a:pt x="67" y="300"/>
                  <a:pt x="150" y="300"/>
                </a:cubicBezTo>
                <a:cubicBezTo>
                  <a:pt x="233" y="300"/>
                  <a:pt x="300" y="233"/>
                  <a:pt x="300" y="150"/>
                </a:cubicBezTo>
                <a:cubicBezTo>
                  <a:pt x="300" y="67"/>
                  <a:pt x="233" y="0"/>
                  <a:pt x="150" y="0"/>
                </a:cubicBezTo>
                <a:close/>
                <a:moveTo>
                  <a:pt x="150" y="278"/>
                </a:moveTo>
                <a:cubicBezTo>
                  <a:pt x="79" y="278"/>
                  <a:pt x="22" y="221"/>
                  <a:pt x="22" y="150"/>
                </a:cubicBezTo>
                <a:cubicBezTo>
                  <a:pt x="22" y="79"/>
                  <a:pt x="79" y="22"/>
                  <a:pt x="150" y="22"/>
                </a:cubicBezTo>
                <a:cubicBezTo>
                  <a:pt x="221" y="22"/>
                  <a:pt x="278" y="79"/>
                  <a:pt x="278" y="150"/>
                </a:cubicBezTo>
                <a:cubicBezTo>
                  <a:pt x="278" y="221"/>
                  <a:pt x="221" y="278"/>
                  <a:pt x="150" y="278"/>
                </a:cubicBezTo>
                <a:close/>
              </a:path>
            </a:pathLst>
          </a:custGeom>
          <a:solidFill>
            <a:schemeClr val="tx2">
              <a:lumMod val="60000"/>
              <a:lumOff val="40000"/>
            </a:schemeClr>
          </a:solidFill>
          <a:ln>
            <a:noFill/>
          </a:ln>
          <a:extLst/>
        </p:spPr>
        <p:txBody>
          <a:bodyPr vert="horz" wrap="square" lIns="91440" tIns="45720" rIns="91440" bIns="45720" numCol="1" anchor="t" anchorCtr="0" compatLnSpc="1">
            <a:prstTxWarp prst="textNoShape">
              <a:avLst/>
            </a:prstTxWarp>
          </a:bodyPr>
          <a:lstStyle/>
          <a:p>
            <a:endParaRPr lang="en-US" sz="1351"/>
          </a:p>
        </p:txBody>
      </p:sp>
      <p:sp>
        <p:nvSpPr>
          <p:cNvPr id="13" name="Freeform 18">
            <a:extLst>
              <a:ext uri="{FF2B5EF4-FFF2-40B4-BE49-F238E27FC236}">
                <a16:creationId xmlns:a16="http://schemas.microsoft.com/office/drawing/2014/main" id="{7083F6D2-701B-4F99-BEC8-F3C7316DC0D7}"/>
              </a:ext>
            </a:extLst>
          </p:cNvPr>
          <p:cNvSpPr>
            <a:spLocks noEditPoints="1"/>
          </p:cNvSpPr>
          <p:nvPr/>
        </p:nvSpPr>
        <p:spPr bwMode="auto">
          <a:xfrm flipH="1" flipV="1">
            <a:off x="7135832" y="1405071"/>
            <a:ext cx="432149" cy="431564"/>
          </a:xfrm>
          <a:custGeom>
            <a:avLst/>
            <a:gdLst>
              <a:gd name="T0" fmla="*/ 330 w 376"/>
              <a:gd name="T1" fmla="*/ 303 h 376"/>
              <a:gd name="T2" fmla="*/ 309 w 376"/>
              <a:gd name="T3" fmla="*/ 276 h 376"/>
              <a:gd name="T4" fmla="*/ 325 w 376"/>
              <a:gd name="T5" fmla="*/ 246 h 376"/>
              <a:gd name="T6" fmla="*/ 335 w 376"/>
              <a:gd name="T7" fmla="*/ 209 h 376"/>
              <a:gd name="T8" fmla="*/ 369 w 376"/>
              <a:gd name="T9" fmla="*/ 204 h 376"/>
              <a:gd name="T10" fmla="*/ 376 w 376"/>
              <a:gd name="T11" fmla="*/ 197 h 376"/>
              <a:gd name="T12" fmla="*/ 375 w 376"/>
              <a:gd name="T13" fmla="*/ 173 h 376"/>
              <a:gd name="T14" fmla="*/ 368 w 376"/>
              <a:gd name="T15" fmla="*/ 166 h 376"/>
              <a:gd name="T16" fmla="*/ 333 w 376"/>
              <a:gd name="T17" fmla="*/ 162 h 376"/>
              <a:gd name="T18" fmla="*/ 307 w 376"/>
              <a:gd name="T19" fmla="*/ 104 h 376"/>
              <a:gd name="T20" fmla="*/ 332 w 376"/>
              <a:gd name="T21" fmla="*/ 75 h 376"/>
              <a:gd name="T22" fmla="*/ 332 w 376"/>
              <a:gd name="T23" fmla="*/ 65 h 376"/>
              <a:gd name="T24" fmla="*/ 315 w 376"/>
              <a:gd name="T25" fmla="*/ 48 h 376"/>
              <a:gd name="T26" fmla="*/ 305 w 376"/>
              <a:gd name="T27" fmla="*/ 47 h 376"/>
              <a:gd name="T28" fmla="*/ 273 w 376"/>
              <a:gd name="T29" fmla="*/ 71 h 376"/>
              <a:gd name="T30" fmla="*/ 273 w 376"/>
              <a:gd name="T31" fmla="*/ 71 h 376"/>
              <a:gd name="T32" fmla="*/ 244 w 376"/>
              <a:gd name="T33" fmla="*/ 55 h 376"/>
              <a:gd name="T34" fmla="*/ 215 w 376"/>
              <a:gd name="T35" fmla="*/ 47 h 376"/>
              <a:gd name="T36" fmla="*/ 215 w 376"/>
              <a:gd name="T37" fmla="*/ 46 h 376"/>
              <a:gd name="T38" fmla="*/ 208 w 376"/>
              <a:gd name="T39" fmla="*/ 7 h 376"/>
              <a:gd name="T40" fmla="*/ 201 w 376"/>
              <a:gd name="T41" fmla="*/ 0 h 376"/>
              <a:gd name="T42" fmla="*/ 177 w 376"/>
              <a:gd name="T43" fmla="*/ 2 h 376"/>
              <a:gd name="T44" fmla="*/ 170 w 376"/>
              <a:gd name="T45" fmla="*/ 9 h 376"/>
              <a:gd name="T46" fmla="*/ 167 w 376"/>
              <a:gd name="T47" fmla="*/ 46 h 376"/>
              <a:gd name="T48" fmla="*/ 105 w 376"/>
              <a:gd name="T49" fmla="*/ 70 h 376"/>
              <a:gd name="T50" fmla="*/ 75 w 376"/>
              <a:gd name="T51" fmla="*/ 47 h 376"/>
              <a:gd name="T52" fmla="*/ 65 w 376"/>
              <a:gd name="T53" fmla="*/ 47 h 376"/>
              <a:gd name="T54" fmla="*/ 49 w 376"/>
              <a:gd name="T55" fmla="*/ 64 h 376"/>
              <a:gd name="T56" fmla="*/ 48 w 376"/>
              <a:gd name="T57" fmla="*/ 74 h 376"/>
              <a:gd name="T58" fmla="*/ 71 w 376"/>
              <a:gd name="T59" fmla="*/ 103 h 376"/>
              <a:gd name="T60" fmla="*/ 53 w 376"/>
              <a:gd name="T61" fmla="*/ 136 h 376"/>
              <a:gd name="T62" fmla="*/ 44 w 376"/>
              <a:gd name="T63" fmla="*/ 166 h 376"/>
              <a:gd name="T64" fmla="*/ 7 w 376"/>
              <a:gd name="T65" fmla="*/ 172 h 376"/>
              <a:gd name="T66" fmla="*/ 1 w 376"/>
              <a:gd name="T67" fmla="*/ 179 h 376"/>
              <a:gd name="T68" fmla="*/ 1 w 376"/>
              <a:gd name="T69" fmla="*/ 203 h 376"/>
              <a:gd name="T70" fmla="*/ 8 w 376"/>
              <a:gd name="T71" fmla="*/ 210 h 376"/>
              <a:gd name="T72" fmla="*/ 44 w 376"/>
              <a:gd name="T73" fmla="*/ 214 h 376"/>
              <a:gd name="T74" fmla="*/ 70 w 376"/>
              <a:gd name="T75" fmla="*/ 278 h 376"/>
              <a:gd name="T76" fmla="*/ 49 w 376"/>
              <a:gd name="T77" fmla="*/ 305 h 376"/>
              <a:gd name="T78" fmla="*/ 50 w 376"/>
              <a:gd name="T79" fmla="*/ 314 h 376"/>
              <a:gd name="T80" fmla="*/ 66 w 376"/>
              <a:gd name="T81" fmla="*/ 331 h 376"/>
              <a:gd name="T82" fmla="*/ 76 w 376"/>
              <a:gd name="T83" fmla="*/ 332 h 376"/>
              <a:gd name="T84" fmla="*/ 103 w 376"/>
              <a:gd name="T85" fmla="*/ 311 h 376"/>
              <a:gd name="T86" fmla="*/ 134 w 376"/>
              <a:gd name="T87" fmla="*/ 327 h 376"/>
              <a:gd name="T88" fmla="*/ 164 w 376"/>
              <a:gd name="T89" fmla="*/ 336 h 376"/>
              <a:gd name="T90" fmla="*/ 169 w 376"/>
              <a:gd name="T91" fmla="*/ 369 h 376"/>
              <a:gd name="T92" fmla="*/ 176 w 376"/>
              <a:gd name="T93" fmla="*/ 376 h 376"/>
              <a:gd name="T94" fmla="*/ 200 w 376"/>
              <a:gd name="T95" fmla="*/ 376 h 376"/>
              <a:gd name="T96" fmla="*/ 207 w 376"/>
              <a:gd name="T97" fmla="*/ 369 h 376"/>
              <a:gd name="T98" fmla="*/ 211 w 376"/>
              <a:gd name="T99" fmla="*/ 336 h 376"/>
              <a:gd name="T100" fmla="*/ 276 w 376"/>
              <a:gd name="T101" fmla="*/ 309 h 376"/>
              <a:gd name="T102" fmla="*/ 303 w 376"/>
              <a:gd name="T103" fmla="*/ 330 h 376"/>
              <a:gd name="T104" fmla="*/ 313 w 376"/>
              <a:gd name="T105" fmla="*/ 330 h 376"/>
              <a:gd name="T106" fmla="*/ 330 w 376"/>
              <a:gd name="T107" fmla="*/ 313 h 376"/>
              <a:gd name="T108" fmla="*/ 330 w 376"/>
              <a:gd name="T109" fmla="*/ 303 h 376"/>
              <a:gd name="T110" fmla="*/ 144 w 376"/>
              <a:gd name="T111" fmla="*/ 300 h 376"/>
              <a:gd name="T112" fmla="*/ 80 w 376"/>
              <a:gd name="T113" fmla="*/ 147 h 376"/>
              <a:gd name="T114" fmla="*/ 233 w 376"/>
              <a:gd name="T115" fmla="*/ 82 h 376"/>
              <a:gd name="T116" fmla="*/ 298 w 376"/>
              <a:gd name="T117" fmla="*/ 236 h 376"/>
              <a:gd name="T118" fmla="*/ 144 w 376"/>
              <a:gd name="T119" fmla="*/ 300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76" h="376">
                <a:moveTo>
                  <a:pt x="330" y="303"/>
                </a:moveTo>
                <a:cubicBezTo>
                  <a:pt x="309" y="276"/>
                  <a:pt x="309" y="276"/>
                  <a:pt x="309" y="276"/>
                </a:cubicBezTo>
                <a:cubicBezTo>
                  <a:pt x="315" y="267"/>
                  <a:pt x="321" y="257"/>
                  <a:pt x="325" y="246"/>
                </a:cubicBezTo>
                <a:cubicBezTo>
                  <a:pt x="330" y="234"/>
                  <a:pt x="333" y="222"/>
                  <a:pt x="335" y="209"/>
                </a:cubicBezTo>
                <a:cubicBezTo>
                  <a:pt x="369" y="204"/>
                  <a:pt x="369" y="204"/>
                  <a:pt x="369" y="204"/>
                </a:cubicBezTo>
                <a:cubicBezTo>
                  <a:pt x="373" y="203"/>
                  <a:pt x="376" y="200"/>
                  <a:pt x="376" y="197"/>
                </a:cubicBezTo>
                <a:cubicBezTo>
                  <a:pt x="375" y="173"/>
                  <a:pt x="375" y="173"/>
                  <a:pt x="375" y="173"/>
                </a:cubicBezTo>
                <a:cubicBezTo>
                  <a:pt x="375" y="169"/>
                  <a:pt x="372" y="166"/>
                  <a:pt x="368" y="166"/>
                </a:cubicBezTo>
                <a:cubicBezTo>
                  <a:pt x="333" y="162"/>
                  <a:pt x="333" y="162"/>
                  <a:pt x="333" y="162"/>
                </a:cubicBezTo>
                <a:cubicBezTo>
                  <a:pt x="329" y="141"/>
                  <a:pt x="320" y="121"/>
                  <a:pt x="307" y="104"/>
                </a:cubicBezTo>
                <a:cubicBezTo>
                  <a:pt x="332" y="75"/>
                  <a:pt x="332" y="75"/>
                  <a:pt x="332" y="75"/>
                </a:cubicBezTo>
                <a:cubicBezTo>
                  <a:pt x="334" y="72"/>
                  <a:pt x="334" y="68"/>
                  <a:pt x="332" y="65"/>
                </a:cubicBezTo>
                <a:cubicBezTo>
                  <a:pt x="315" y="48"/>
                  <a:pt x="315" y="48"/>
                  <a:pt x="315" y="48"/>
                </a:cubicBezTo>
                <a:cubicBezTo>
                  <a:pt x="313" y="45"/>
                  <a:pt x="309" y="45"/>
                  <a:pt x="305" y="47"/>
                </a:cubicBezTo>
                <a:cubicBezTo>
                  <a:pt x="273" y="71"/>
                  <a:pt x="273" y="71"/>
                  <a:pt x="273" y="71"/>
                </a:cubicBezTo>
                <a:cubicBezTo>
                  <a:pt x="273" y="71"/>
                  <a:pt x="273" y="71"/>
                  <a:pt x="273" y="71"/>
                </a:cubicBezTo>
                <a:cubicBezTo>
                  <a:pt x="264" y="65"/>
                  <a:pt x="255" y="59"/>
                  <a:pt x="244" y="55"/>
                </a:cubicBezTo>
                <a:cubicBezTo>
                  <a:pt x="235" y="51"/>
                  <a:pt x="225" y="48"/>
                  <a:pt x="215" y="47"/>
                </a:cubicBezTo>
                <a:cubicBezTo>
                  <a:pt x="215" y="46"/>
                  <a:pt x="215" y="46"/>
                  <a:pt x="215" y="46"/>
                </a:cubicBezTo>
                <a:cubicBezTo>
                  <a:pt x="208" y="7"/>
                  <a:pt x="208" y="7"/>
                  <a:pt x="208" y="7"/>
                </a:cubicBezTo>
                <a:cubicBezTo>
                  <a:pt x="208" y="3"/>
                  <a:pt x="204" y="0"/>
                  <a:pt x="201" y="0"/>
                </a:cubicBezTo>
                <a:cubicBezTo>
                  <a:pt x="177" y="2"/>
                  <a:pt x="177" y="2"/>
                  <a:pt x="177" y="2"/>
                </a:cubicBezTo>
                <a:cubicBezTo>
                  <a:pt x="173" y="1"/>
                  <a:pt x="170" y="5"/>
                  <a:pt x="170" y="9"/>
                </a:cubicBezTo>
                <a:cubicBezTo>
                  <a:pt x="167" y="46"/>
                  <a:pt x="167" y="46"/>
                  <a:pt x="167" y="46"/>
                </a:cubicBezTo>
                <a:cubicBezTo>
                  <a:pt x="145" y="49"/>
                  <a:pt x="124" y="57"/>
                  <a:pt x="105" y="70"/>
                </a:cubicBezTo>
                <a:cubicBezTo>
                  <a:pt x="75" y="47"/>
                  <a:pt x="75" y="47"/>
                  <a:pt x="75" y="47"/>
                </a:cubicBezTo>
                <a:cubicBezTo>
                  <a:pt x="72" y="44"/>
                  <a:pt x="68" y="44"/>
                  <a:pt x="65" y="47"/>
                </a:cubicBezTo>
                <a:cubicBezTo>
                  <a:pt x="49" y="64"/>
                  <a:pt x="49" y="64"/>
                  <a:pt x="49" y="64"/>
                </a:cubicBezTo>
                <a:cubicBezTo>
                  <a:pt x="46" y="66"/>
                  <a:pt x="46" y="71"/>
                  <a:pt x="48" y="74"/>
                </a:cubicBezTo>
                <a:cubicBezTo>
                  <a:pt x="71" y="103"/>
                  <a:pt x="71" y="103"/>
                  <a:pt x="71" y="103"/>
                </a:cubicBezTo>
                <a:cubicBezTo>
                  <a:pt x="64" y="113"/>
                  <a:pt x="58" y="124"/>
                  <a:pt x="53" y="136"/>
                </a:cubicBezTo>
                <a:cubicBezTo>
                  <a:pt x="49" y="146"/>
                  <a:pt x="46" y="156"/>
                  <a:pt x="44" y="166"/>
                </a:cubicBezTo>
                <a:cubicBezTo>
                  <a:pt x="7" y="172"/>
                  <a:pt x="7" y="172"/>
                  <a:pt x="7" y="172"/>
                </a:cubicBezTo>
                <a:cubicBezTo>
                  <a:pt x="3" y="172"/>
                  <a:pt x="0" y="176"/>
                  <a:pt x="1" y="179"/>
                </a:cubicBezTo>
                <a:cubicBezTo>
                  <a:pt x="1" y="203"/>
                  <a:pt x="1" y="203"/>
                  <a:pt x="1" y="203"/>
                </a:cubicBezTo>
                <a:cubicBezTo>
                  <a:pt x="1" y="206"/>
                  <a:pt x="4" y="210"/>
                  <a:pt x="8" y="210"/>
                </a:cubicBezTo>
                <a:cubicBezTo>
                  <a:pt x="44" y="214"/>
                  <a:pt x="44" y="214"/>
                  <a:pt x="44" y="214"/>
                </a:cubicBezTo>
                <a:cubicBezTo>
                  <a:pt x="47" y="237"/>
                  <a:pt x="56" y="259"/>
                  <a:pt x="70" y="278"/>
                </a:cubicBezTo>
                <a:cubicBezTo>
                  <a:pt x="49" y="305"/>
                  <a:pt x="49" y="305"/>
                  <a:pt x="49" y="305"/>
                </a:cubicBezTo>
                <a:cubicBezTo>
                  <a:pt x="47" y="308"/>
                  <a:pt x="47" y="312"/>
                  <a:pt x="50" y="314"/>
                </a:cubicBezTo>
                <a:cubicBezTo>
                  <a:pt x="66" y="331"/>
                  <a:pt x="66" y="331"/>
                  <a:pt x="66" y="331"/>
                </a:cubicBezTo>
                <a:cubicBezTo>
                  <a:pt x="69" y="334"/>
                  <a:pt x="73" y="334"/>
                  <a:pt x="76" y="332"/>
                </a:cubicBezTo>
                <a:cubicBezTo>
                  <a:pt x="103" y="311"/>
                  <a:pt x="103" y="311"/>
                  <a:pt x="103" y="311"/>
                </a:cubicBezTo>
                <a:cubicBezTo>
                  <a:pt x="113" y="317"/>
                  <a:pt x="123" y="323"/>
                  <a:pt x="134" y="327"/>
                </a:cubicBezTo>
                <a:cubicBezTo>
                  <a:pt x="144" y="331"/>
                  <a:pt x="154" y="334"/>
                  <a:pt x="164" y="336"/>
                </a:cubicBezTo>
                <a:cubicBezTo>
                  <a:pt x="169" y="369"/>
                  <a:pt x="169" y="369"/>
                  <a:pt x="169" y="369"/>
                </a:cubicBezTo>
                <a:cubicBezTo>
                  <a:pt x="170" y="373"/>
                  <a:pt x="173" y="376"/>
                  <a:pt x="176" y="376"/>
                </a:cubicBezTo>
                <a:cubicBezTo>
                  <a:pt x="200" y="376"/>
                  <a:pt x="200" y="376"/>
                  <a:pt x="200" y="376"/>
                </a:cubicBezTo>
                <a:cubicBezTo>
                  <a:pt x="204" y="376"/>
                  <a:pt x="207" y="373"/>
                  <a:pt x="207" y="369"/>
                </a:cubicBezTo>
                <a:cubicBezTo>
                  <a:pt x="211" y="336"/>
                  <a:pt x="211" y="336"/>
                  <a:pt x="211" y="336"/>
                </a:cubicBezTo>
                <a:cubicBezTo>
                  <a:pt x="235" y="333"/>
                  <a:pt x="257" y="323"/>
                  <a:pt x="276" y="309"/>
                </a:cubicBezTo>
                <a:cubicBezTo>
                  <a:pt x="303" y="330"/>
                  <a:pt x="303" y="330"/>
                  <a:pt x="303" y="330"/>
                </a:cubicBezTo>
                <a:cubicBezTo>
                  <a:pt x="306" y="332"/>
                  <a:pt x="310" y="332"/>
                  <a:pt x="313" y="330"/>
                </a:cubicBezTo>
                <a:cubicBezTo>
                  <a:pt x="330" y="313"/>
                  <a:pt x="330" y="313"/>
                  <a:pt x="330" y="313"/>
                </a:cubicBezTo>
                <a:cubicBezTo>
                  <a:pt x="332" y="310"/>
                  <a:pt x="332" y="306"/>
                  <a:pt x="330" y="303"/>
                </a:cubicBezTo>
                <a:close/>
                <a:moveTo>
                  <a:pt x="144" y="300"/>
                </a:moveTo>
                <a:cubicBezTo>
                  <a:pt x="84" y="276"/>
                  <a:pt x="55" y="207"/>
                  <a:pt x="80" y="147"/>
                </a:cubicBezTo>
                <a:cubicBezTo>
                  <a:pt x="104" y="86"/>
                  <a:pt x="173" y="57"/>
                  <a:pt x="233" y="82"/>
                </a:cubicBezTo>
                <a:cubicBezTo>
                  <a:pt x="294" y="106"/>
                  <a:pt x="323" y="175"/>
                  <a:pt x="298" y="236"/>
                </a:cubicBezTo>
                <a:cubicBezTo>
                  <a:pt x="274" y="296"/>
                  <a:pt x="205" y="325"/>
                  <a:pt x="144" y="300"/>
                </a:cubicBezTo>
                <a:close/>
              </a:path>
            </a:pathLst>
          </a:custGeom>
          <a:solidFill>
            <a:schemeClr val="tx2">
              <a:lumMod val="60000"/>
              <a:lumOff val="40000"/>
            </a:schemeClr>
          </a:solidFill>
          <a:ln>
            <a:noFill/>
          </a:ln>
          <a:extLst/>
        </p:spPr>
        <p:txBody>
          <a:bodyPr vert="horz" wrap="square" lIns="91440" tIns="45720" rIns="91440" bIns="45720" numCol="1" anchor="t" anchorCtr="0" compatLnSpc="1">
            <a:prstTxWarp prst="textNoShape">
              <a:avLst/>
            </a:prstTxWarp>
          </a:bodyPr>
          <a:lstStyle/>
          <a:p>
            <a:endParaRPr lang="en-US" sz="1351"/>
          </a:p>
        </p:txBody>
      </p:sp>
      <p:sp>
        <p:nvSpPr>
          <p:cNvPr id="14" name="Freeform 21">
            <a:extLst>
              <a:ext uri="{FF2B5EF4-FFF2-40B4-BE49-F238E27FC236}">
                <a16:creationId xmlns:a16="http://schemas.microsoft.com/office/drawing/2014/main" id="{2502069F-C912-4010-ABB4-43376B4851B3}"/>
              </a:ext>
            </a:extLst>
          </p:cNvPr>
          <p:cNvSpPr>
            <a:spLocks noEditPoints="1"/>
          </p:cNvSpPr>
          <p:nvPr/>
        </p:nvSpPr>
        <p:spPr bwMode="auto">
          <a:xfrm flipH="1" flipV="1">
            <a:off x="8026368" y="941839"/>
            <a:ext cx="204087" cy="206426"/>
          </a:xfrm>
          <a:custGeom>
            <a:avLst/>
            <a:gdLst>
              <a:gd name="T0" fmla="*/ 160 w 178"/>
              <a:gd name="T1" fmla="*/ 99 h 180"/>
              <a:gd name="T2" fmla="*/ 156 w 178"/>
              <a:gd name="T3" fmla="*/ 65 h 180"/>
              <a:gd name="T4" fmla="*/ 171 w 178"/>
              <a:gd name="T5" fmla="*/ 50 h 180"/>
              <a:gd name="T6" fmla="*/ 161 w 178"/>
              <a:gd name="T7" fmla="*/ 39 h 180"/>
              <a:gd name="T8" fmla="*/ 120 w 178"/>
              <a:gd name="T9" fmla="*/ 27 h 180"/>
              <a:gd name="T10" fmla="*/ 122 w 178"/>
              <a:gd name="T11" fmla="*/ 4 h 180"/>
              <a:gd name="T12" fmla="*/ 106 w 178"/>
              <a:gd name="T13" fmla="*/ 3 h 180"/>
              <a:gd name="T14" fmla="*/ 98 w 178"/>
              <a:gd name="T15" fmla="*/ 20 h 180"/>
              <a:gd name="T16" fmla="*/ 68 w 178"/>
              <a:gd name="T17" fmla="*/ 23 h 180"/>
              <a:gd name="T18" fmla="*/ 56 w 178"/>
              <a:gd name="T19" fmla="*/ 8 h 180"/>
              <a:gd name="T20" fmla="*/ 41 w 178"/>
              <a:gd name="T21" fmla="*/ 13 h 180"/>
              <a:gd name="T22" fmla="*/ 47 w 178"/>
              <a:gd name="T23" fmla="*/ 34 h 180"/>
              <a:gd name="T24" fmla="*/ 8 w 178"/>
              <a:gd name="T25" fmla="*/ 55 h 180"/>
              <a:gd name="T26" fmla="*/ 0 w 178"/>
              <a:gd name="T27" fmla="*/ 69 h 180"/>
              <a:gd name="T28" fmla="*/ 19 w 178"/>
              <a:gd name="T29" fmla="*/ 81 h 180"/>
              <a:gd name="T30" fmla="*/ 22 w 178"/>
              <a:gd name="T31" fmla="*/ 114 h 180"/>
              <a:gd name="T32" fmla="*/ 6 w 178"/>
              <a:gd name="T33" fmla="*/ 129 h 180"/>
              <a:gd name="T34" fmla="*/ 16 w 178"/>
              <a:gd name="T35" fmla="*/ 141 h 180"/>
              <a:gd name="T36" fmla="*/ 59 w 178"/>
              <a:gd name="T37" fmla="*/ 155 h 180"/>
              <a:gd name="T38" fmla="*/ 58 w 178"/>
              <a:gd name="T39" fmla="*/ 176 h 180"/>
              <a:gd name="T40" fmla="*/ 74 w 178"/>
              <a:gd name="T41" fmla="*/ 177 h 180"/>
              <a:gd name="T42" fmla="*/ 97 w 178"/>
              <a:gd name="T43" fmla="*/ 162 h 180"/>
              <a:gd name="T44" fmla="*/ 122 w 178"/>
              <a:gd name="T45" fmla="*/ 172 h 180"/>
              <a:gd name="T46" fmla="*/ 137 w 178"/>
              <a:gd name="T47" fmla="*/ 167 h 180"/>
              <a:gd name="T48" fmla="*/ 132 w 178"/>
              <a:gd name="T49" fmla="*/ 148 h 180"/>
              <a:gd name="T50" fmla="*/ 170 w 178"/>
              <a:gd name="T51" fmla="*/ 124 h 180"/>
              <a:gd name="T52" fmla="*/ 178 w 178"/>
              <a:gd name="T53" fmla="*/ 111 h 180"/>
              <a:gd name="T54" fmla="*/ 95 w 178"/>
              <a:gd name="T55" fmla="*/ 141 h 180"/>
              <a:gd name="T56" fmla="*/ 84 w 178"/>
              <a:gd name="T57" fmla="*/ 41 h 180"/>
              <a:gd name="T58" fmla="*/ 95 w 178"/>
              <a:gd name="T59" fmla="*/ 141 h 180"/>
              <a:gd name="T60" fmla="*/ 75 w 178"/>
              <a:gd name="T61" fmla="*/ 93 h 180"/>
              <a:gd name="T62" fmla="*/ 104 w 178"/>
              <a:gd name="T63" fmla="*/ 89 h 1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78" h="180">
                <a:moveTo>
                  <a:pt x="176" y="106"/>
                </a:moveTo>
                <a:cubicBezTo>
                  <a:pt x="160" y="99"/>
                  <a:pt x="160" y="99"/>
                  <a:pt x="160" y="99"/>
                </a:cubicBezTo>
                <a:cubicBezTo>
                  <a:pt x="161" y="94"/>
                  <a:pt x="161" y="89"/>
                  <a:pt x="161" y="83"/>
                </a:cubicBezTo>
                <a:cubicBezTo>
                  <a:pt x="160" y="77"/>
                  <a:pt x="158" y="71"/>
                  <a:pt x="156" y="65"/>
                </a:cubicBezTo>
                <a:cubicBezTo>
                  <a:pt x="170" y="55"/>
                  <a:pt x="170" y="55"/>
                  <a:pt x="170" y="55"/>
                </a:cubicBezTo>
                <a:cubicBezTo>
                  <a:pt x="171" y="54"/>
                  <a:pt x="172" y="52"/>
                  <a:pt x="171" y="50"/>
                </a:cubicBezTo>
                <a:cubicBezTo>
                  <a:pt x="165" y="40"/>
                  <a:pt x="165" y="40"/>
                  <a:pt x="165" y="40"/>
                </a:cubicBezTo>
                <a:cubicBezTo>
                  <a:pt x="164" y="39"/>
                  <a:pt x="162" y="38"/>
                  <a:pt x="161" y="39"/>
                </a:cubicBezTo>
                <a:cubicBezTo>
                  <a:pt x="145" y="45"/>
                  <a:pt x="145" y="45"/>
                  <a:pt x="145" y="45"/>
                </a:cubicBezTo>
                <a:cubicBezTo>
                  <a:pt x="138" y="37"/>
                  <a:pt x="130" y="31"/>
                  <a:pt x="120" y="27"/>
                </a:cubicBezTo>
                <a:cubicBezTo>
                  <a:pt x="124" y="9"/>
                  <a:pt x="124" y="9"/>
                  <a:pt x="124" y="9"/>
                </a:cubicBezTo>
                <a:cubicBezTo>
                  <a:pt x="124" y="7"/>
                  <a:pt x="123" y="5"/>
                  <a:pt x="122" y="4"/>
                </a:cubicBezTo>
                <a:cubicBezTo>
                  <a:pt x="111" y="1"/>
                  <a:pt x="111" y="1"/>
                  <a:pt x="111" y="1"/>
                </a:cubicBezTo>
                <a:cubicBezTo>
                  <a:pt x="109" y="0"/>
                  <a:pt x="107" y="1"/>
                  <a:pt x="106" y="3"/>
                </a:cubicBezTo>
                <a:cubicBezTo>
                  <a:pt x="98" y="20"/>
                  <a:pt x="98" y="20"/>
                  <a:pt x="98" y="20"/>
                </a:cubicBezTo>
                <a:cubicBezTo>
                  <a:pt x="98" y="20"/>
                  <a:pt x="98" y="20"/>
                  <a:pt x="98" y="20"/>
                </a:cubicBezTo>
                <a:cubicBezTo>
                  <a:pt x="93" y="19"/>
                  <a:pt x="87" y="19"/>
                  <a:pt x="82" y="20"/>
                </a:cubicBezTo>
                <a:cubicBezTo>
                  <a:pt x="77" y="21"/>
                  <a:pt x="72" y="22"/>
                  <a:pt x="68" y="23"/>
                </a:cubicBezTo>
                <a:cubicBezTo>
                  <a:pt x="67" y="23"/>
                  <a:pt x="67" y="23"/>
                  <a:pt x="67" y="23"/>
                </a:cubicBezTo>
                <a:cubicBezTo>
                  <a:pt x="56" y="8"/>
                  <a:pt x="56" y="8"/>
                  <a:pt x="56" y="8"/>
                </a:cubicBezTo>
                <a:cubicBezTo>
                  <a:pt x="54" y="6"/>
                  <a:pt x="52" y="6"/>
                  <a:pt x="51" y="7"/>
                </a:cubicBezTo>
                <a:cubicBezTo>
                  <a:pt x="41" y="13"/>
                  <a:pt x="41" y="13"/>
                  <a:pt x="41" y="13"/>
                </a:cubicBezTo>
                <a:cubicBezTo>
                  <a:pt x="39" y="13"/>
                  <a:pt x="39" y="15"/>
                  <a:pt x="40" y="17"/>
                </a:cubicBezTo>
                <a:cubicBezTo>
                  <a:pt x="47" y="34"/>
                  <a:pt x="47" y="34"/>
                  <a:pt x="47" y="34"/>
                </a:cubicBezTo>
                <a:cubicBezTo>
                  <a:pt x="38" y="40"/>
                  <a:pt x="31" y="49"/>
                  <a:pt x="26" y="58"/>
                </a:cubicBezTo>
                <a:cubicBezTo>
                  <a:pt x="8" y="55"/>
                  <a:pt x="8" y="55"/>
                  <a:pt x="8" y="55"/>
                </a:cubicBezTo>
                <a:cubicBezTo>
                  <a:pt x="6" y="55"/>
                  <a:pt x="4" y="56"/>
                  <a:pt x="4" y="58"/>
                </a:cubicBezTo>
                <a:cubicBezTo>
                  <a:pt x="0" y="69"/>
                  <a:pt x="0" y="69"/>
                  <a:pt x="0" y="69"/>
                </a:cubicBezTo>
                <a:cubicBezTo>
                  <a:pt x="0" y="70"/>
                  <a:pt x="1" y="72"/>
                  <a:pt x="2" y="73"/>
                </a:cubicBezTo>
                <a:cubicBezTo>
                  <a:pt x="19" y="81"/>
                  <a:pt x="19" y="81"/>
                  <a:pt x="19" y="81"/>
                </a:cubicBezTo>
                <a:cubicBezTo>
                  <a:pt x="18" y="86"/>
                  <a:pt x="18" y="92"/>
                  <a:pt x="19" y="99"/>
                </a:cubicBezTo>
                <a:cubicBezTo>
                  <a:pt x="19" y="104"/>
                  <a:pt x="20" y="109"/>
                  <a:pt x="22" y="114"/>
                </a:cubicBezTo>
                <a:cubicBezTo>
                  <a:pt x="7" y="124"/>
                  <a:pt x="7" y="124"/>
                  <a:pt x="7" y="124"/>
                </a:cubicBezTo>
                <a:cubicBezTo>
                  <a:pt x="6" y="126"/>
                  <a:pt x="5" y="128"/>
                  <a:pt x="6" y="129"/>
                </a:cubicBezTo>
                <a:cubicBezTo>
                  <a:pt x="12" y="139"/>
                  <a:pt x="12" y="139"/>
                  <a:pt x="12" y="139"/>
                </a:cubicBezTo>
                <a:cubicBezTo>
                  <a:pt x="13" y="141"/>
                  <a:pt x="15" y="141"/>
                  <a:pt x="16" y="141"/>
                </a:cubicBezTo>
                <a:cubicBezTo>
                  <a:pt x="33" y="134"/>
                  <a:pt x="33" y="134"/>
                  <a:pt x="33" y="134"/>
                </a:cubicBezTo>
                <a:cubicBezTo>
                  <a:pt x="40" y="143"/>
                  <a:pt x="48" y="150"/>
                  <a:pt x="59" y="155"/>
                </a:cubicBezTo>
                <a:cubicBezTo>
                  <a:pt x="56" y="172"/>
                  <a:pt x="56" y="172"/>
                  <a:pt x="56" y="172"/>
                </a:cubicBezTo>
                <a:cubicBezTo>
                  <a:pt x="56" y="173"/>
                  <a:pt x="57" y="175"/>
                  <a:pt x="58" y="176"/>
                </a:cubicBezTo>
                <a:cubicBezTo>
                  <a:pt x="69" y="179"/>
                  <a:pt x="69" y="179"/>
                  <a:pt x="69" y="179"/>
                </a:cubicBezTo>
                <a:cubicBezTo>
                  <a:pt x="71" y="180"/>
                  <a:pt x="73" y="179"/>
                  <a:pt x="74" y="177"/>
                </a:cubicBezTo>
                <a:cubicBezTo>
                  <a:pt x="80" y="162"/>
                  <a:pt x="80" y="162"/>
                  <a:pt x="80" y="162"/>
                </a:cubicBezTo>
                <a:cubicBezTo>
                  <a:pt x="86" y="162"/>
                  <a:pt x="92" y="163"/>
                  <a:pt x="97" y="162"/>
                </a:cubicBezTo>
                <a:cubicBezTo>
                  <a:pt x="102" y="161"/>
                  <a:pt x="108" y="160"/>
                  <a:pt x="112" y="159"/>
                </a:cubicBezTo>
                <a:cubicBezTo>
                  <a:pt x="122" y="172"/>
                  <a:pt x="122" y="172"/>
                  <a:pt x="122" y="172"/>
                </a:cubicBezTo>
                <a:cubicBezTo>
                  <a:pt x="123" y="173"/>
                  <a:pt x="125" y="174"/>
                  <a:pt x="127" y="173"/>
                </a:cubicBezTo>
                <a:cubicBezTo>
                  <a:pt x="137" y="167"/>
                  <a:pt x="137" y="167"/>
                  <a:pt x="137" y="167"/>
                </a:cubicBezTo>
                <a:cubicBezTo>
                  <a:pt x="138" y="167"/>
                  <a:pt x="139" y="165"/>
                  <a:pt x="138" y="163"/>
                </a:cubicBezTo>
                <a:cubicBezTo>
                  <a:pt x="132" y="148"/>
                  <a:pt x="132" y="148"/>
                  <a:pt x="132" y="148"/>
                </a:cubicBezTo>
                <a:cubicBezTo>
                  <a:pt x="142" y="141"/>
                  <a:pt x="149" y="132"/>
                  <a:pt x="154" y="121"/>
                </a:cubicBezTo>
                <a:cubicBezTo>
                  <a:pt x="170" y="124"/>
                  <a:pt x="170" y="124"/>
                  <a:pt x="170" y="124"/>
                </a:cubicBezTo>
                <a:cubicBezTo>
                  <a:pt x="172" y="124"/>
                  <a:pt x="174" y="123"/>
                  <a:pt x="174" y="122"/>
                </a:cubicBezTo>
                <a:cubicBezTo>
                  <a:pt x="178" y="111"/>
                  <a:pt x="178" y="111"/>
                  <a:pt x="178" y="111"/>
                </a:cubicBezTo>
                <a:cubicBezTo>
                  <a:pt x="178" y="109"/>
                  <a:pt x="177" y="107"/>
                  <a:pt x="176" y="106"/>
                </a:cubicBezTo>
                <a:close/>
                <a:moveTo>
                  <a:pt x="95" y="141"/>
                </a:moveTo>
                <a:cubicBezTo>
                  <a:pt x="67" y="144"/>
                  <a:pt x="42" y="124"/>
                  <a:pt x="39" y="96"/>
                </a:cubicBezTo>
                <a:cubicBezTo>
                  <a:pt x="36" y="69"/>
                  <a:pt x="56" y="44"/>
                  <a:pt x="84" y="41"/>
                </a:cubicBezTo>
                <a:cubicBezTo>
                  <a:pt x="112" y="38"/>
                  <a:pt x="137" y="58"/>
                  <a:pt x="140" y="86"/>
                </a:cubicBezTo>
                <a:cubicBezTo>
                  <a:pt x="143" y="113"/>
                  <a:pt x="123" y="138"/>
                  <a:pt x="95" y="141"/>
                </a:cubicBezTo>
                <a:close/>
                <a:moveTo>
                  <a:pt x="91" y="106"/>
                </a:moveTo>
                <a:cubicBezTo>
                  <a:pt x="83" y="107"/>
                  <a:pt x="76" y="101"/>
                  <a:pt x="75" y="93"/>
                </a:cubicBezTo>
                <a:cubicBezTo>
                  <a:pt x="74" y="84"/>
                  <a:pt x="80" y="77"/>
                  <a:pt x="88" y="76"/>
                </a:cubicBezTo>
                <a:cubicBezTo>
                  <a:pt x="96" y="75"/>
                  <a:pt x="103" y="81"/>
                  <a:pt x="104" y="89"/>
                </a:cubicBezTo>
                <a:cubicBezTo>
                  <a:pt x="105" y="97"/>
                  <a:pt x="99" y="105"/>
                  <a:pt x="91" y="106"/>
                </a:cubicBezTo>
                <a:close/>
              </a:path>
            </a:pathLst>
          </a:custGeom>
          <a:solidFill>
            <a:schemeClr val="tx2">
              <a:lumMod val="60000"/>
              <a:lumOff val="40000"/>
            </a:schemeClr>
          </a:solidFill>
          <a:ln>
            <a:noFill/>
          </a:ln>
          <a:extLst/>
        </p:spPr>
        <p:txBody>
          <a:bodyPr vert="horz" wrap="square" lIns="91440" tIns="45720" rIns="91440" bIns="45720" numCol="1" anchor="t" anchorCtr="0" compatLnSpc="1">
            <a:prstTxWarp prst="textNoShape">
              <a:avLst/>
            </a:prstTxWarp>
          </a:bodyPr>
          <a:lstStyle/>
          <a:p>
            <a:endParaRPr lang="en-US" sz="1351"/>
          </a:p>
        </p:txBody>
      </p:sp>
      <p:sp>
        <p:nvSpPr>
          <p:cNvPr id="15" name="Freeform 22">
            <a:extLst>
              <a:ext uri="{FF2B5EF4-FFF2-40B4-BE49-F238E27FC236}">
                <a16:creationId xmlns:a16="http://schemas.microsoft.com/office/drawing/2014/main" id="{EDA65307-0899-4C82-ADCD-F4B5DC7E169E}"/>
              </a:ext>
            </a:extLst>
          </p:cNvPr>
          <p:cNvSpPr>
            <a:spLocks noEditPoints="1"/>
          </p:cNvSpPr>
          <p:nvPr/>
        </p:nvSpPr>
        <p:spPr bwMode="auto">
          <a:xfrm flipH="1" flipV="1">
            <a:off x="5187943" y="4610489"/>
            <a:ext cx="313440" cy="314609"/>
          </a:xfrm>
          <a:custGeom>
            <a:avLst/>
            <a:gdLst>
              <a:gd name="T0" fmla="*/ 245 w 273"/>
              <a:gd name="T1" fmla="*/ 152 h 274"/>
              <a:gd name="T2" fmla="*/ 239 w 273"/>
              <a:gd name="T3" fmla="*/ 99 h 274"/>
              <a:gd name="T4" fmla="*/ 261 w 273"/>
              <a:gd name="T5" fmla="*/ 77 h 274"/>
              <a:gd name="T6" fmla="*/ 246 w 273"/>
              <a:gd name="T7" fmla="*/ 59 h 274"/>
              <a:gd name="T8" fmla="*/ 184 w 273"/>
              <a:gd name="T9" fmla="*/ 41 h 274"/>
              <a:gd name="T10" fmla="*/ 186 w 273"/>
              <a:gd name="T11" fmla="*/ 7 h 274"/>
              <a:gd name="T12" fmla="*/ 163 w 273"/>
              <a:gd name="T13" fmla="*/ 4 h 274"/>
              <a:gd name="T14" fmla="*/ 150 w 273"/>
              <a:gd name="T15" fmla="*/ 31 h 274"/>
              <a:gd name="T16" fmla="*/ 104 w 273"/>
              <a:gd name="T17" fmla="*/ 35 h 274"/>
              <a:gd name="T18" fmla="*/ 86 w 273"/>
              <a:gd name="T19" fmla="*/ 12 h 274"/>
              <a:gd name="T20" fmla="*/ 63 w 273"/>
              <a:gd name="T21" fmla="*/ 19 h 274"/>
              <a:gd name="T22" fmla="*/ 72 w 273"/>
              <a:gd name="T23" fmla="*/ 51 h 274"/>
              <a:gd name="T24" fmla="*/ 13 w 273"/>
              <a:gd name="T25" fmla="*/ 84 h 274"/>
              <a:gd name="T26" fmla="*/ 1 w 273"/>
              <a:gd name="T27" fmla="*/ 105 h 274"/>
              <a:gd name="T28" fmla="*/ 30 w 273"/>
              <a:gd name="T29" fmla="*/ 123 h 274"/>
              <a:gd name="T30" fmla="*/ 34 w 273"/>
              <a:gd name="T31" fmla="*/ 173 h 274"/>
              <a:gd name="T32" fmla="*/ 11 w 273"/>
              <a:gd name="T33" fmla="*/ 197 h 274"/>
              <a:gd name="T34" fmla="*/ 26 w 273"/>
              <a:gd name="T35" fmla="*/ 214 h 274"/>
              <a:gd name="T36" fmla="*/ 90 w 273"/>
              <a:gd name="T37" fmla="*/ 237 h 274"/>
              <a:gd name="T38" fmla="*/ 90 w 273"/>
              <a:gd name="T39" fmla="*/ 268 h 274"/>
              <a:gd name="T40" fmla="*/ 113 w 273"/>
              <a:gd name="T41" fmla="*/ 270 h 274"/>
              <a:gd name="T42" fmla="*/ 149 w 273"/>
              <a:gd name="T43" fmla="*/ 247 h 274"/>
              <a:gd name="T44" fmla="*/ 187 w 273"/>
              <a:gd name="T45" fmla="*/ 262 h 274"/>
              <a:gd name="T46" fmla="*/ 209 w 273"/>
              <a:gd name="T47" fmla="*/ 255 h 274"/>
              <a:gd name="T48" fmla="*/ 203 w 273"/>
              <a:gd name="T49" fmla="*/ 226 h 274"/>
              <a:gd name="T50" fmla="*/ 260 w 273"/>
              <a:gd name="T51" fmla="*/ 189 h 274"/>
              <a:gd name="T52" fmla="*/ 272 w 273"/>
              <a:gd name="T53" fmla="*/ 169 h 274"/>
              <a:gd name="T54" fmla="*/ 146 w 273"/>
              <a:gd name="T55" fmla="*/ 215 h 274"/>
              <a:gd name="T56" fmla="*/ 129 w 273"/>
              <a:gd name="T57" fmla="*/ 62 h 274"/>
              <a:gd name="T58" fmla="*/ 146 w 273"/>
              <a:gd name="T59" fmla="*/ 215 h 274"/>
              <a:gd name="T60" fmla="*/ 115 w 273"/>
              <a:gd name="T61" fmla="*/ 141 h 274"/>
              <a:gd name="T62" fmla="*/ 160 w 273"/>
              <a:gd name="T63" fmla="*/ 136 h 2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73" h="274">
                <a:moveTo>
                  <a:pt x="269" y="162"/>
                </a:moveTo>
                <a:cubicBezTo>
                  <a:pt x="245" y="152"/>
                  <a:pt x="245" y="152"/>
                  <a:pt x="245" y="152"/>
                </a:cubicBezTo>
                <a:cubicBezTo>
                  <a:pt x="246" y="144"/>
                  <a:pt x="246" y="135"/>
                  <a:pt x="245" y="127"/>
                </a:cubicBezTo>
                <a:cubicBezTo>
                  <a:pt x="244" y="117"/>
                  <a:pt x="242" y="108"/>
                  <a:pt x="239" y="99"/>
                </a:cubicBezTo>
                <a:cubicBezTo>
                  <a:pt x="259" y="84"/>
                  <a:pt x="259" y="84"/>
                  <a:pt x="259" y="84"/>
                </a:cubicBezTo>
                <a:cubicBezTo>
                  <a:pt x="262" y="82"/>
                  <a:pt x="262" y="79"/>
                  <a:pt x="261" y="77"/>
                </a:cubicBezTo>
                <a:cubicBezTo>
                  <a:pt x="252" y="61"/>
                  <a:pt x="252" y="61"/>
                  <a:pt x="252" y="61"/>
                </a:cubicBezTo>
                <a:cubicBezTo>
                  <a:pt x="251" y="59"/>
                  <a:pt x="248" y="58"/>
                  <a:pt x="246" y="59"/>
                </a:cubicBezTo>
                <a:cubicBezTo>
                  <a:pt x="221" y="69"/>
                  <a:pt x="221" y="69"/>
                  <a:pt x="221" y="69"/>
                </a:cubicBezTo>
                <a:cubicBezTo>
                  <a:pt x="211" y="57"/>
                  <a:pt x="198" y="47"/>
                  <a:pt x="184" y="41"/>
                </a:cubicBezTo>
                <a:cubicBezTo>
                  <a:pt x="190" y="13"/>
                  <a:pt x="190" y="13"/>
                  <a:pt x="190" y="13"/>
                </a:cubicBezTo>
                <a:cubicBezTo>
                  <a:pt x="190" y="10"/>
                  <a:pt x="189" y="7"/>
                  <a:pt x="186" y="7"/>
                </a:cubicBezTo>
                <a:cubicBezTo>
                  <a:pt x="170" y="1"/>
                  <a:pt x="170" y="1"/>
                  <a:pt x="170" y="1"/>
                </a:cubicBezTo>
                <a:cubicBezTo>
                  <a:pt x="167" y="0"/>
                  <a:pt x="164" y="1"/>
                  <a:pt x="163" y="4"/>
                </a:cubicBezTo>
                <a:cubicBezTo>
                  <a:pt x="150" y="30"/>
                  <a:pt x="150" y="30"/>
                  <a:pt x="150" y="30"/>
                </a:cubicBezTo>
                <a:cubicBezTo>
                  <a:pt x="150" y="31"/>
                  <a:pt x="150" y="31"/>
                  <a:pt x="150" y="31"/>
                </a:cubicBezTo>
                <a:cubicBezTo>
                  <a:pt x="142" y="30"/>
                  <a:pt x="134" y="30"/>
                  <a:pt x="126" y="30"/>
                </a:cubicBezTo>
                <a:cubicBezTo>
                  <a:pt x="118" y="31"/>
                  <a:pt x="111" y="33"/>
                  <a:pt x="104" y="35"/>
                </a:cubicBezTo>
                <a:cubicBezTo>
                  <a:pt x="104" y="35"/>
                  <a:pt x="104" y="35"/>
                  <a:pt x="104" y="35"/>
                </a:cubicBezTo>
                <a:cubicBezTo>
                  <a:pt x="86" y="12"/>
                  <a:pt x="86" y="12"/>
                  <a:pt x="86" y="12"/>
                </a:cubicBezTo>
                <a:cubicBezTo>
                  <a:pt x="84" y="9"/>
                  <a:pt x="81" y="9"/>
                  <a:pt x="78" y="10"/>
                </a:cubicBezTo>
                <a:cubicBezTo>
                  <a:pt x="63" y="19"/>
                  <a:pt x="63" y="19"/>
                  <a:pt x="63" y="19"/>
                </a:cubicBezTo>
                <a:cubicBezTo>
                  <a:pt x="61" y="20"/>
                  <a:pt x="60" y="23"/>
                  <a:pt x="61" y="26"/>
                </a:cubicBezTo>
                <a:cubicBezTo>
                  <a:pt x="72" y="51"/>
                  <a:pt x="72" y="51"/>
                  <a:pt x="72" y="51"/>
                </a:cubicBezTo>
                <a:cubicBezTo>
                  <a:pt x="59" y="61"/>
                  <a:pt x="48" y="74"/>
                  <a:pt x="41" y="89"/>
                </a:cubicBezTo>
                <a:cubicBezTo>
                  <a:pt x="13" y="84"/>
                  <a:pt x="13" y="84"/>
                  <a:pt x="13" y="84"/>
                </a:cubicBezTo>
                <a:cubicBezTo>
                  <a:pt x="10" y="84"/>
                  <a:pt x="7" y="85"/>
                  <a:pt x="7" y="88"/>
                </a:cubicBezTo>
                <a:cubicBezTo>
                  <a:pt x="1" y="105"/>
                  <a:pt x="1" y="105"/>
                  <a:pt x="1" y="105"/>
                </a:cubicBezTo>
                <a:cubicBezTo>
                  <a:pt x="0" y="107"/>
                  <a:pt x="2" y="110"/>
                  <a:pt x="4" y="111"/>
                </a:cubicBezTo>
                <a:cubicBezTo>
                  <a:pt x="30" y="123"/>
                  <a:pt x="30" y="123"/>
                  <a:pt x="30" y="123"/>
                </a:cubicBezTo>
                <a:cubicBezTo>
                  <a:pt x="29" y="132"/>
                  <a:pt x="28" y="141"/>
                  <a:pt x="29" y="150"/>
                </a:cubicBezTo>
                <a:cubicBezTo>
                  <a:pt x="30" y="158"/>
                  <a:pt x="32" y="166"/>
                  <a:pt x="34" y="173"/>
                </a:cubicBezTo>
                <a:cubicBezTo>
                  <a:pt x="12" y="190"/>
                  <a:pt x="12" y="190"/>
                  <a:pt x="12" y="190"/>
                </a:cubicBezTo>
                <a:cubicBezTo>
                  <a:pt x="10" y="191"/>
                  <a:pt x="9" y="194"/>
                  <a:pt x="11" y="197"/>
                </a:cubicBezTo>
                <a:cubicBezTo>
                  <a:pt x="19" y="212"/>
                  <a:pt x="19" y="212"/>
                  <a:pt x="19" y="212"/>
                </a:cubicBezTo>
                <a:cubicBezTo>
                  <a:pt x="20" y="214"/>
                  <a:pt x="23" y="215"/>
                  <a:pt x="26" y="214"/>
                </a:cubicBezTo>
                <a:cubicBezTo>
                  <a:pt x="51" y="204"/>
                  <a:pt x="51" y="204"/>
                  <a:pt x="51" y="204"/>
                </a:cubicBezTo>
                <a:cubicBezTo>
                  <a:pt x="61" y="218"/>
                  <a:pt x="75" y="229"/>
                  <a:pt x="90" y="237"/>
                </a:cubicBezTo>
                <a:cubicBezTo>
                  <a:pt x="86" y="261"/>
                  <a:pt x="86" y="261"/>
                  <a:pt x="86" y="261"/>
                </a:cubicBezTo>
                <a:cubicBezTo>
                  <a:pt x="85" y="264"/>
                  <a:pt x="87" y="267"/>
                  <a:pt x="90" y="268"/>
                </a:cubicBezTo>
                <a:cubicBezTo>
                  <a:pt x="107" y="273"/>
                  <a:pt x="107" y="273"/>
                  <a:pt x="107" y="273"/>
                </a:cubicBezTo>
                <a:cubicBezTo>
                  <a:pt x="109" y="274"/>
                  <a:pt x="112" y="272"/>
                  <a:pt x="113" y="270"/>
                </a:cubicBezTo>
                <a:cubicBezTo>
                  <a:pt x="123" y="246"/>
                  <a:pt x="123" y="246"/>
                  <a:pt x="123" y="246"/>
                </a:cubicBezTo>
                <a:cubicBezTo>
                  <a:pt x="132" y="247"/>
                  <a:pt x="140" y="248"/>
                  <a:pt x="149" y="247"/>
                </a:cubicBezTo>
                <a:cubicBezTo>
                  <a:pt x="157" y="246"/>
                  <a:pt x="165" y="244"/>
                  <a:pt x="172" y="242"/>
                </a:cubicBezTo>
                <a:cubicBezTo>
                  <a:pt x="187" y="262"/>
                  <a:pt x="187" y="262"/>
                  <a:pt x="187" y="262"/>
                </a:cubicBezTo>
                <a:cubicBezTo>
                  <a:pt x="189" y="264"/>
                  <a:pt x="192" y="265"/>
                  <a:pt x="194" y="263"/>
                </a:cubicBezTo>
                <a:cubicBezTo>
                  <a:pt x="209" y="255"/>
                  <a:pt x="209" y="255"/>
                  <a:pt x="209" y="255"/>
                </a:cubicBezTo>
                <a:cubicBezTo>
                  <a:pt x="212" y="254"/>
                  <a:pt x="213" y="251"/>
                  <a:pt x="212" y="248"/>
                </a:cubicBezTo>
                <a:cubicBezTo>
                  <a:pt x="203" y="226"/>
                  <a:pt x="203" y="226"/>
                  <a:pt x="203" y="226"/>
                </a:cubicBezTo>
                <a:cubicBezTo>
                  <a:pt x="217" y="215"/>
                  <a:pt x="228" y="201"/>
                  <a:pt x="236" y="185"/>
                </a:cubicBezTo>
                <a:cubicBezTo>
                  <a:pt x="260" y="189"/>
                  <a:pt x="260" y="189"/>
                  <a:pt x="260" y="189"/>
                </a:cubicBezTo>
                <a:cubicBezTo>
                  <a:pt x="263" y="190"/>
                  <a:pt x="266" y="188"/>
                  <a:pt x="266" y="185"/>
                </a:cubicBezTo>
                <a:cubicBezTo>
                  <a:pt x="272" y="169"/>
                  <a:pt x="272" y="169"/>
                  <a:pt x="272" y="169"/>
                </a:cubicBezTo>
                <a:cubicBezTo>
                  <a:pt x="273" y="166"/>
                  <a:pt x="271" y="163"/>
                  <a:pt x="269" y="162"/>
                </a:cubicBezTo>
                <a:close/>
                <a:moveTo>
                  <a:pt x="146" y="215"/>
                </a:moveTo>
                <a:cubicBezTo>
                  <a:pt x="103" y="220"/>
                  <a:pt x="65" y="189"/>
                  <a:pt x="61" y="147"/>
                </a:cubicBezTo>
                <a:cubicBezTo>
                  <a:pt x="56" y="105"/>
                  <a:pt x="87" y="67"/>
                  <a:pt x="129" y="62"/>
                </a:cubicBezTo>
                <a:cubicBezTo>
                  <a:pt x="171" y="58"/>
                  <a:pt x="209" y="88"/>
                  <a:pt x="214" y="130"/>
                </a:cubicBezTo>
                <a:cubicBezTo>
                  <a:pt x="218" y="173"/>
                  <a:pt x="188" y="210"/>
                  <a:pt x="146" y="215"/>
                </a:cubicBezTo>
                <a:close/>
                <a:moveTo>
                  <a:pt x="140" y="161"/>
                </a:moveTo>
                <a:cubicBezTo>
                  <a:pt x="127" y="162"/>
                  <a:pt x="116" y="153"/>
                  <a:pt x="115" y="141"/>
                </a:cubicBezTo>
                <a:cubicBezTo>
                  <a:pt x="114" y="129"/>
                  <a:pt x="123" y="117"/>
                  <a:pt x="135" y="116"/>
                </a:cubicBezTo>
                <a:cubicBezTo>
                  <a:pt x="147" y="115"/>
                  <a:pt x="159" y="124"/>
                  <a:pt x="160" y="136"/>
                </a:cubicBezTo>
                <a:cubicBezTo>
                  <a:pt x="161" y="149"/>
                  <a:pt x="152" y="160"/>
                  <a:pt x="140" y="161"/>
                </a:cubicBezTo>
                <a:close/>
              </a:path>
            </a:pathLst>
          </a:custGeom>
          <a:solidFill>
            <a:schemeClr val="tx2">
              <a:lumMod val="60000"/>
              <a:lumOff val="40000"/>
            </a:schemeClr>
          </a:solidFill>
          <a:ln>
            <a:noFill/>
          </a:ln>
          <a:extLst/>
        </p:spPr>
        <p:txBody>
          <a:bodyPr vert="horz" wrap="square" lIns="91440" tIns="45720" rIns="91440" bIns="45720" numCol="1" anchor="t" anchorCtr="0" compatLnSpc="1">
            <a:prstTxWarp prst="textNoShape">
              <a:avLst/>
            </a:prstTxWarp>
          </a:bodyPr>
          <a:lstStyle/>
          <a:p>
            <a:endParaRPr lang="en-US" sz="1351"/>
          </a:p>
        </p:txBody>
      </p:sp>
      <p:sp>
        <p:nvSpPr>
          <p:cNvPr id="16" name="Freeform 25">
            <a:extLst>
              <a:ext uri="{FF2B5EF4-FFF2-40B4-BE49-F238E27FC236}">
                <a16:creationId xmlns:a16="http://schemas.microsoft.com/office/drawing/2014/main" id="{BA263F04-E488-442E-B485-DF33D99F484D}"/>
              </a:ext>
            </a:extLst>
          </p:cNvPr>
          <p:cNvSpPr>
            <a:spLocks noEditPoints="1"/>
          </p:cNvSpPr>
          <p:nvPr/>
        </p:nvSpPr>
        <p:spPr bwMode="auto">
          <a:xfrm flipH="1" flipV="1">
            <a:off x="7817207" y="1967111"/>
            <a:ext cx="309931" cy="312270"/>
          </a:xfrm>
          <a:custGeom>
            <a:avLst/>
            <a:gdLst>
              <a:gd name="T0" fmla="*/ 244 w 270"/>
              <a:gd name="T1" fmla="*/ 160 h 272"/>
              <a:gd name="T2" fmla="*/ 242 w 270"/>
              <a:gd name="T3" fmla="*/ 106 h 272"/>
              <a:gd name="T4" fmla="*/ 266 w 270"/>
              <a:gd name="T5" fmla="*/ 85 h 272"/>
              <a:gd name="T6" fmla="*/ 252 w 270"/>
              <a:gd name="T7" fmla="*/ 66 h 272"/>
              <a:gd name="T8" fmla="*/ 192 w 270"/>
              <a:gd name="T9" fmla="*/ 42 h 272"/>
              <a:gd name="T10" fmla="*/ 197 w 270"/>
              <a:gd name="T11" fmla="*/ 8 h 272"/>
              <a:gd name="T12" fmla="*/ 173 w 270"/>
              <a:gd name="T13" fmla="*/ 4 h 272"/>
              <a:gd name="T14" fmla="*/ 158 w 270"/>
              <a:gd name="T15" fmla="*/ 29 h 272"/>
              <a:gd name="T16" fmla="*/ 111 w 270"/>
              <a:gd name="T17" fmla="*/ 30 h 272"/>
              <a:gd name="T18" fmla="*/ 94 w 270"/>
              <a:gd name="T19" fmla="*/ 5 h 272"/>
              <a:gd name="T20" fmla="*/ 71 w 270"/>
              <a:gd name="T21" fmla="*/ 10 h 272"/>
              <a:gd name="T22" fmla="*/ 78 w 270"/>
              <a:gd name="T23" fmla="*/ 44 h 272"/>
              <a:gd name="T24" fmla="*/ 15 w 270"/>
              <a:gd name="T25" fmla="*/ 72 h 272"/>
              <a:gd name="T26" fmla="*/ 1 w 270"/>
              <a:gd name="T27" fmla="*/ 92 h 272"/>
              <a:gd name="T28" fmla="*/ 28 w 270"/>
              <a:gd name="T29" fmla="*/ 112 h 272"/>
              <a:gd name="T30" fmla="*/ 29 w 270"/>
              <a:gd name="T31" fmla="*/ 164 h 272"/>
              <a:gd name="T32" fmla="*/ 3 w 270"/>
              <a:gd name="T33" fmla="*/ 185 h 272"/>
              <a:gd name="T34" fmla="*/ 17 w 270"/>
              <a:gd name="T35" fmla="*/ 204 h 272"/>
              <a:gd name="T36" fmla="*/ 80 w 270"/>
              <a:gd name="T37" fmla="*/ 232 h 272"/>
              <a:gd name="T38" fmla="*/ 77 w 270"/>
              <a:gd name="T39" fmla="*/ 264 h 272"/>
              <a:gd name="T40" fmla="*/ 100 w 270"/>
              <a:gd name="T41" fmla="*/ 268 h 272"/>
              <a:gd name="T42" fmla="*/ 138 w 270"/>
              <a:gd name="T43" fmla="*/ 248 h 272"/>
              <a:gd name="T44" fmla="*/ 175 w 270"/>
              <a:gd name="T45" fmla="*/ 266 h 272"/>
              <a:gd name="T46" fmla="*/ 199 w 270"/>
              <a:gd name="T47" fmla="*/ 261 h 272"/>
              <a:gd name="T48" fmla="*/ 194 w 270"/>
              <a:gd name="T49" fmla="*/ 231 h 272"/>
              <a:gd name="T50" fmla="*/ 256 w 270"/>
              <a:gd name="T51" fmla="*/ 199 h 272"/>
              <a:gd name="T52" fmla="*/ 269 w 270"/>
              <a:gd name="T53" fmla="*/ 179 h 272"/>
              <a:gd name="T54" fmla="*/ 138 w 270"/>
              <a:gd name="T55" fmla="*/ 215 h 272"/>
              <a:gd name="T56" fmla="*/ 134 w 270"/>
              <a:gd name="T57" fmla="*/ 59 h 272"/>
              <a:gd name="T58" fmla="*/ 138 w 270"/>
              <a:gd name="T59" fmla="*/ 215 h 272"/>
              <a:gd name="T60" fmla="*/ 97 w 270"/>
              <a:gd name="T61" fmla="*/ 138 h 272"/>
              <a:gd name="T62" fmla="*/ 174 w 270"/>
              <a:gd name="T63" fmla="*/ 136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70" h="272">
                <a:moveTo>
                  <a:pt x="267" y="172"/>
                </a:moveTo>
                <a:cubicBezTo>
                  <a:pt x="244" y="160"/>
                  <a:pt x="244" y="160"/>
                  <a:pt x="244" y="160"/>
                </a:cubicBezTo>
                <a:cubicBezTo>
                  <a:pt x="246" y="152"/>
                  <a:pt x="246" y="143"/>
                  <a:pt x="246" y="135"/>
                </a:cubicBezTo>
                <a:cubicBezTo>
                  <a:pt x="246" y="125"/>
                  <a:pt x="244" y="115"/>
                  <a:pt x="242" y="106"/>
                </a:cubicBezTo>
                <a:cubicBezTo>
                  <a:pt x="264" y="92"/>
                  <a:pt x="264" y="92"/>
                  <a:pt x="264" y="92"/>
                </a:cubicBezTo>
                <a:cubicBezTo>
                  <a:pt x="266" y="91"/>
                  <a:pt x="267" y="88"/>
                  <a:pt x="266" y="85"/>
                </a:cubicBezTo>
                <a:cubicBezTo>
                  <a:pt x="259" y="69"/>
                  <a:pt x="259" y="69"/>
                  <a:pt x="259" y="69"/>
                </a:cubicBezTo>
                <a:cubicBezTo>
                  <a:pt x="258" y="67"/>
                  <a:pt x="255" y="65"/>
                  <a:pt x="252" y="66"/>
                </a:cubicBezTo>
                <a:cubicBezTo>
                  <a:pt x="226" y="74"/>
                  <a:pt x="226" y="74"/>
                  <a:pt x="226" y="74"/>
                </a:cubicBezTo>
                <a:cubicBezTo>
                  <a:pt x="217" y="61"/>
                  <a:pt x="205" y="50"/>
                  <a:pt x="192" y="42"/>
                </a:cubicBezTo>
                <a:cubicBezTo>
                  <a:pt x="200" y="15"/>
                  <a:pt x="200" y="15"/>
                  <a:pt x="200" y="15"/>
                </a:cubicBezTo>
                <a:cubicBezTo>
                  <a:pt x="200" y="12"/>
                  <a:pt x="199" y="9"/>
                  <a:pt x="197" y="8"/>
                </a:cubicBezTo>
                <a:cubicBezTo>
                  <a:pt x="180" y="1"/>
                  <a:pt x="180" y="1"/>
                  <a:pt x="180" y="1"/>
                </a:cubicBezTo>
                <a:cubicBezTo>
                  <a:pt x="178" y="0"/>
                  <a:pt x="175" y="1"/>
                  <a:pt x="173" y="4"/>
                </a:cubicBezTo>
                <a:cubicBezTo>
                  <a:pt x="158" y="29"/>
                  <a:pt x="158" y="29"/>
                  <a:pt x="158" y="29"/>
                </a:cubicBezTo>
                <a:cubicBezTo>
                  <a:pt x="158" y="29"/>
                  <a:pt x="158" y="29"/>
                  <a:pt x="158" y="29"/>
                </a:cubicBezTo>
                <a:cubicBezTo>
                  <a:pt x="150" y="28"/>
                  <a:pt x="142" y="27"/>
                  <a:pt x="133" y="27"/>
                </a:cubicBezTo>
                <a:cubicBezTo>
                  <a:pt x="126" y="27"/>
                  <a:pt x="118" y="28"/>
                  <a:pt x="111" y="30"/>
                </a:cubicBezTo>
                <a:cubicBezTo>
                  <a:pt x="111" y="29"/>
                  <a:pt x="111" y="29"/>
                  <a:pt x="111" y="29"/>
                </a:cubicBezTo>
                <a:cubicBezTo>
                  <a:pt x="94" y="5"/>
                  <a:pt x="94" y="5"/>
                  <a:pt x="94" y="5"/>
                </a:cubicBezTo>
                <a:cubicBezTo>
                  <a:pt x="93" y="2"/>
                  <a:pt x="89" y="1"/>
                  <a:pt x="87" y="3"/>
                </a:cubicBezTo>
                <a:cubicBezTo>
                  <a:pt x="71" y="10"/>
                  <a:pt x="71" y="10"/>
                  <a:pt x="71" y="10"/>
                </a:cubicBezTo>
                <a:cubicBezTo>
                  <a:pt x="69" y="11"/>
                  <a:pt x="67" y="14"/>
                  <a:pt x="68" y="17"/>
                </a:cubicBezTo>
                <a:cubicBezTo>
                  <a:pt x="78" y="44"/>
                  <a:pt x="78" y="44"/>
                  <a:pt x="78" y="44"/>
                </a:cubicBezTo>
                <a:cubicBezTo>
                  <a:pt x="63" y="53"/>
                  <a:pt x="51" y="65"/>
                  <a:pt x="42" y="79"/>
                </a:cubicBezTo>
                <a:cubicBezTo>
                  <a:pt x="15" y="72"/>
                  <a:pt x="15" y="72"/>
                  <a:pt x="15" y="72"/>
                </a:cubicBezTo>
                <a:cubicBezTo>
                  <a:pt x="12" y="71"/>
                  <a:pt x="9" y="73"/>
                  <a:pt x="8" y="75"/>
                </a:cubicBezTo>
                <a:cubicBezTo>
                  <a:pt x="1" y="92"/>
                  <a:pt x="1" y="92"/>
                  <a:pt x="1" y="92"/>
                </a:cubicBezTo>
                <a:cubicBezTo>
                  <a:pt x="0" y="94"/>
                  <a:pt x="1" y="97"/>
                  <a:pt x="4" y="99"/>
                </a:cubicBezTo>
                <a:cubicBezTo>
                  <a:pt x="28" y="112"/>
                  <a:pt x="28" y="112"/>
                  <a:pt x="28" y="112"/>
                </a:cubicBezTo>
                <a:cubicBezTo>
                  <a:pt x="26" y="121"/>
                  <a:pt x="25" y="130"/>
                  <a:pt x="26" y="140"/>
                </a:cubicBezTo>
                <a:cubicBezTo>
                  <a:pt x="26" y="148"/>
                  <a:pt x="27" y="156"/>
                  <a:pt x="29" y="164"/>
                </a:cubicBezTo>
                <a:cubicBezTo>
                  <a:pt x="5" y="178"/>
                  <a:pt x="5" y="178"/>
                  <a:pt x="5" y="178"/>
                </a:cubicBezTo>
                <a:cubicBezTo>
                  <a:pt x="2" y="180"/>
                  <a:pt x="1" y="183"/>
                  <a:pt x="3" y="185"/>
                </a:cubicBezTo>
                <a:cubicBezTo>
                  <a:pt x="10" y="202"/>
                  <a:pt x="10" y="202"/>
                  <a:pt x="10" y="202"/>
                </a:cubicBezTo>
                <a:cubicBezTo>
                  <a:pt x="11" y="204"/>
                  <a:pt x="14" y="205"/>
                  <a:pt x="17" y="204"/>
                </a:cubicBezTo>
                <a:cubicBezTo>
                  <a:pt x="43" y="196"/>
                  <a:pt x="43" y="196"/>
                  <a:pt x="43" y="196"/>
                </a:cubicBezTo>
                <a:cubicBezTo>
                  <a:pt x="52" y="211"/>
                  <a:pt x="65" y="224"/>
                  <a:pt x="80" y="232"/>
                </a:cubicBezTo>
                <a:cubicBezTo>
                  <a:pt x="74" y="257"/>
                  <a:pt x="74" y="257"/>
                  <a:pt x="74" y="257"/>
                </a:cubicBezTo>
                <a:cubicBezTo>
                  <a:pt x="73" y="260"/>
                  <a:pt x="74" y="263"/>
                  <a:pt x="77" y="264"/>
                </a:cubicBezTo>
                <a:cubicBezTo>
                  <a:pt x="93" y="270"/>
                  <a:pt x="93" y="270"/>
                  <a:pt x="93" y="270"/>
                </a:cubicBezTo>
                <a:cubicBezTo>
                  <a:pt x="96" y="272"/>
                  <a:pt x="99" y="270"/>
                  <a:pt x="100" y="268"/>
                </a:cubicBezTo>
                <a:cubicBezTo>
                  <a:pt x="113" y="245"/>
                  <a:pt x="113" y="245"/>
                  <a:pt x="113" y="245"/>
                </a:cubicBezTo>
                <a:cubicBezTo>
                  <a:pt x="121" y="247"/>
                  <a:pt x="130" y="248"/>
                  <a:pt x="138" y="248"/>
                </a:cubicBezTo>
                <a:cubicBezTo>
                  <a:pt x="147" y="247"/>
                  <a:pt x="155" y="246"/>
                  <a:pt x="162" y="244"/>
                </a:cubicBezTo>
                <a:cubicBezTo>
                  <a:pt x="175" y="266"/>
                  <a:pt x="175" y="266"/>
                  <a:pt x="175" y="266"/>
                </a:cubicBezTo>
                <a:cubicBezTo>
                  <a:pt x="177" y="269"/>
                  <a:pt x="180" y="270"/>
                  <a:pt x="182" y="268"/>
                </a:cubicBezTo>
                <a:cubicBezTo>
                  <a:pt x="199" y="261"/>
                  <a:pt x="199" y="261"/>
                  <a:pt x="199" y="261"/>
                </a:cubicBezTo>
                <a:cubicBezTo>
                  <a:pt x="201" y="260"/>
                  <a:pt x="203" y="257"/>
                  <a:pt x="202" y="254"/>
                </a:cubicBezTo>
                <a:cubicBezTo>
                  <a:pt x="194" y="231"/>
                  <a:pt x="194" y="231"/>
                  <a:pt x="194" y="231"/>
                </a:cubicBezTo>
                <a:cubicBezTo>
                  <a:pt x="210" y="221"/>
                  <a:pt x="222" y="208"/>
                  <a:pt x="231" y="193"/>
                </a:cubicBezTo>
                <a:cubicBezTo>
                  <a:pt x="256" y="199"/>
                  <a:pt x="256" y="199"/>
                  <a:pt x="256" y="199"/>
                </a:cubicBezTo>
                <a:cubicBezTo>
                  <a:pt x="259" y="200"/>
                  <a:pt x="262" y="198"/>
                  <a:pt x="262" y="196"/>
                </a:cubicBezTo>
                <a:cubicBezTo>
                  <a:pt x="269" y="179"/>
                  <a:pt x="269" y="179"/>
                  <a:pt x="269" y="179"/>
                </a:cubicBezTo>
                <a:cubicBezTo>
                  <a:pt x="270" y="177"/>
                  <a:pt x="269" y="174"/>
                  <a:pt x="267" y="172"/>
                </a:cubicBezTo>
                <a:close/>
                <a:moveTo>
                  <a:pt x="138" y="215"/>
                </a:moveTo>
                <a:cubicBezTo>
                  <a:pt x="95" y="216"/>
                  <a:pt x="59" y="182"/>
                  <a:pt x="58" y="139"/>
                </a:cubicBezTo>
                <a:cubicBezTo>
                  <a:pt x="57" y="96"/>
                  <a:pt x="91" y="60"/>
                  <a:pt x="134" y="59"/>
                </a:cubicBezTo>
                <a:cubicBezTo>
                  <a:pt x="177" y="58"/>
                  <a:pt x="213" y="92"/>
                  <a:pt x="214" y="136"/>
                </a:cubicBezTo>
                <a:cubicBezTo>
                  <a:pt x="215" y="179"/>
                  <a:pt x="181" y="214"/>
                  <a:pt x="138" y="215"/>
                </a:cubicBezTo>
                <a:close/>
                <a:moveTo>
                  <a:pt x="137" y="176"/>
                </a:moveTo>
                <a:cubicBezTo>
                  <a:pt x="116" y="176"/>
                  <a:pt x="98" y="160"/>
                  <a:pt x="97" y="138"/>
                </a:cubicBezTo>
                <a:cubicBezTo>
                  <a:pt x="97" y="117"/>
                  <a:pt x="114" y="99"/>
                  <a:pt x="135" y="99"/>
                </a:cubicBezTo>
                <a:cubicBezTo>
                  <a:pt x="156" y="98"/>
                  <a:pt x="174" y="115"/>
                  <a:pt x="174" y="136"/>
                </a:cubicBezTo>
                <a:cubicBezTo>
                  <a:pt x="175" y="158"/>
                  <a:pt x="158" y="175"/>
                  <a:pt x="137" y="176"/>
                </a:cubicBezTo>
                <a:close/>
              </a:path>
            </a:pathLst>
          </a:custGeom>
          <a:solidFill>
            <a:schemeClr val="tx2">
              <a:lumMod val="60000"/>
              <a:lumOff val="40000"/>
            </a:schemeClr>
          </a:solidFill>
          <a:ln>
            <a:noFill/>
          </a:ln>
          <a:extLst/>
        </p:spPr>
        <p:txBody>
          <a:bodyPr vert="horz" wrap="square" lIns="91440" tIns="45720" rIns="91440" bIns="45720" numCol="1" anchor="t" anchorCtr="0" compatLnSpc="1">
            <a:prstTxWarp prst="textNoShape">
              <a:avLst/>
            </a:prstTxWarp>
          </a:bodyPr>
          <a:lstStyle/>
          <a:p>
            <a:endParaRPr lang="en-US" sz="1351"/>
          </a:p>
        </p:txBody>
      </p:sp>
      <p:sp>
        <p:nvSpPr>
          <p:cNvPr id="17" name="Freeform 26">
            <a:extLst>
              <a:ext uri="{FF2B5EF4-FFF2-40B4-BE49-F238E27FC236}">
                <a16:creationId xmlns:a16="http://schemas.microsoft.com/office/drawing/2014/main" id="{70C97F35-616E-41F2-8894-09656CBE29CB}"/>
              </a:ext>
            </a:extLst>
          </p:cNvPr>
          <p:cNvSpPr>
            <a:spLocks noEditPoints="1"/>
          </p:cNvSpPr>
          <p:nvPr/>
        </p:nvSpPr>
        <p:spPr bwMode="auto">
          <a:xfrm flipH="1" flipV="1">
            <a:off x="4847896" y="2919241"/>
            <a:ext cx="309931" cy="312270"/>
          </a:xfrm>
          <a:custGeom>
            <a:avLst/>
            <a:gdLst>
              <a:gd name="T0" fmla="*/ 244 w 270"/>
              <a:gd name="T1" fmla="*/ 160 h 272"/>
              <a:gd name="T2" fmla="*/ 242 w 270"/>
              <a:gd name="T3" fmla="*/ 106 h 272"/>
              <a:gd name="T4" fmla="*/ 266 w 270"/>
              <a:gd name="T5" fmla="*/ 86 h 272"/>
              <a:gd name="T6" fmla="*/ 252 w 270"/>
              <a:gd name="T7" fmla="*/ 67 h 272"/>
              <a:gd name="T8" fmla="*/ 192 w 270"/>
              <a:gd name="T9" fmla="*/ 42 h 272"/>
              <a:gd name="T10" fmla="*/ 197 w 270"/>
              <a:gd name="T11" fmla="*/ 9 h 272"/>
              <a:gd name="T12" fmla="*/ 173 w 270"/>
              <a:gd name="T13" fmla="*/ 4 h 272"/>
              <a:gd name="T14" fmla="*/ 158 w 270"/>
              <a:gd name="T15" fmla="*/ 30 h 272"/>
              <a:gd name="T16" fmla="*/ 111 w 270"/>
              <a:gd name="T17" fmla="*/ 30 h 272"/>
              <a:gd name="T18" fmla="*/ 94 w 270"/>
              <a:gd name="T19" fmla="*/ 5 h 272"/>
              <a:gd name="T20" fmla="*/ 71 w 270"/>
              <a:gd name="T21" fmla="*/ 11 h 272"/>
              <a:gd name="T22" fmla="*/ 78 w 270"/>
              <a:gd name="T23" fmla="*/ 44 h 272"/>
              <a:gd name="T24" fmla="*/ 15 w 270"/>
              <a:gd name="T25" fmla="*/ 72 h 272"/>
              <a:gd name="T26" fmla="*/ 1 w 270"/>
              <a:gd name="T27" fmla="*/ 92 h 272"/>
              <a:gd name="T28" fmla="*/ 29 w 270"/>
              <a:gd name="T29" fmla="*/ 112 h 272"/>
              <a:gd name="T30" fmla="*/ 29 w 270"/>
              <a:gd name="T31" fmla="*/ 164 h 272"/>
              <a:gd name="T32" fmla="*/ 3 w 270"/>
              <a:gd name="T33" fmla="*/ 186 h 272"/>
              <a:gd name="T34" fmla="*/ 17 w 270"/>
              <a:gd name="T35" fmla="*/ 205 h 272"/>
              <a:gd name="T36" fmla="*/ 80 w 270"/>
              <a:gd name="T37" fmla="*/ 233 h 272"/>
              <a:gd name="T38" fmla="*/ 77 w 270"/>
              <a:gd name="T39" fmla="*/ 264 h 272"/>
              <a:gd name="T40" fmla="*/ 100 w 270"/>
              <a:gd name="T41" fmla="*/ 268 h 272"/>
              <a:gd name="T42" fmla="*/ 139 w 270"/>
              <a:gd name="T43" fmla="*/ 248 h 272"/>
              <a:gd name="T44" fmla="*/ 176 w 270"/>
              <a:gd name="T45" fmla="*/ 266 h 272"/>
              <a:gd name="T46" fmla="*/ 199 w 270"/>
              <a:gd name="T47" fmla="*/ 261 h 272"/>
              <a:gd name="T48" fmla="*/ 195 w 270"/>
              <a:gd name="T49" fmla="*/ 231 h 272"/>
              <a:gd name="T50" fmla="*/ 256 w 270"/>
              <a:gd name="T51" fmla="*/ 199 h 272"/>
              <a:gd name="T52" fmla="*/ 269 w 270"/>
              <a:gd name="T53" fmla="*/ 179 h 272"/>
              <a:gd name="T54" fmla="*/ 138 w 270"/>
              <a:gd name="T55" fmla="*/ 216 h 272"/>
              <a:gd name="T56" fmla="*/ 134 w 270"/>
              <a:gd name="T57" fmla="*/ 60 h 272"/>
              <a:gd name="T58" fmla="*/ 138 w 270"/>
              <a:gd name="T59" fmla="*/ 216 h 272"/>
              <a:gd name="T60" fmla="*/ 97 w 270"/>
              <a:gd name="T61" fmla="*/ 139 h 272"/>
              <a:gd name="T62" fmla="*/ 175 w 270"/>
              <a:gd name="T63" fmla="*/ 137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70" h="272">
                <a:moveTo>
                  <a:pt x="267" y="172"/>
                </a:moveTo>
                <a:cubicBezTo>
                  <a:pt x="244" y="160"/>
                  <a:pt x="244" y="160"/>
                  <a:pt x="244" y="160"/>
                </a:cubicBezTo>
                <a:cubicBezTo>
                  <a:pt x="246" y="152"/>
                  <a:pt x="246" y="144"/>
                  <a:pt x="246" y="135"/>
                </a:cubicBezTo>
                <a:cubicBezTo>
                  <a:pt x="246" y="125"/>
                  <a:pt x="244" y="116"/>
                  <a:pt x="242" y="106"/>
                </a:cubicBezTo>
                <a:cubicBezTo>
                  <a:pt x="264" y="93"/>
                  <a:pt x="264" y="93"/>
                  <a:pt x="264" y="93"/>
                </a:cubicBezTo>
                <a:cubicBezTo>
                  <a:pt x="267" y="91"/>
                  <a:pt x="268" y="88"/>
                  <a:pt x="266" y="86"/>
                </a:cubicBezTo>
                <a:cubicBezTo>
                  <a:pt x="259" y="69"/>
                  <a:pt x="259" y="69"/>
                  <a:pt x="259" y="69"/>
                </a:cubicBezTo>
                <a:cubicBezTo>
                  <a:pt x="258" y="67"/>
                  <a:pt x="255" y="66"/>
                  <a:pt x="252" y="67"/>
                </a:cubicBezTo>
                <a:cubicBezTo>
                  <a:pt x="227" y="75"/>
                  <a:pt x="227" y="75"/>
                  <a:pt x="227" y="75"/>
                </a:cubicBezTo>
                <a:cubicBezTo>
                  <a:pt x="217" y="62"/>
                  <a:pt x="206" y="51"/>
                  <a:pt x="192" y="42"/>
                </a:cubicBezTo>
                <a:cubicBezTo>
                  <a:pt x="200" y="15"/>
                  <a:pt x="200" y="15"/>
                  <a:pt x="200" y="15"/>
                </a:cubicBezTo>
                <a:cubicBezTo>
                  <a:pt x="201" y="12"/>
                  <a:pt x="199" y="9"/>
                  <a:pt x="197" y="9"/>
                </a:cubicBezTo>
                <a:cubicBezTo>
                  <a:pt x="180" y="1"/>
                  <a:pt x="180" y="1"/>
                  <a:pt x="180" y="1"/>
                </a:cubicBezTo>
                <a:cubicBezTo>
                  <a:pt x="178" y="0"/>
                  <a:pt x="175" y="1"/>
                  <a:pt x="173" y="4"/>
                </a:cubicBezTo>
                <a:cubicBezTo>
                  <a:pt x="158" y="29"/>
                  <a:pt x="158" y="29"/>
                  <a:pt x="158" y="29"/>
                </a:cubicBezTo>
                <a:cubicBezTo>
                  <a:pt x="158" y="30"/>
                  <a:pt x="158" y="30"/>
                  <a:pt x="158" y="30"/>
                </a:cubicBezTo>
                <a:cubicBezTo>
                  <a:pt x="150" y="28"/>
                  <a:pt x="142" y="27"/>
                  <a:pt x="133" y="27"/>
                </a:cubicBezTo>
                <a:cubicBezTo>
                  <a:pt x="126" y="28"/>
                  <a:pt x="118" y="29"/>
                  <a:pt x="111" y="30"/>
                </a:cubicBezTo>
                <a:cubicBezTo>
                  <a:pt x="111" y="30"/>
                  <a:pt x="111" y="30"/>
                  <a:pt x="111" y="30"/>
                </a:cubicBezTo>
                <a:cubicBezTo>
                  <a:pt x="94" y="5"/>
                  <a:pt x="94" y="5"/>
                  <a:pt x="94" y="5"/>
                </a:cubicBezTo>
                <a:cubicBezTo>
                  <a:pt x="93" y="2"/>
                  <a:pt x="90" y="1"/>
                  <a:pt x="87" y="3"/>
                </a:cubicBezTo>
                <a:cubicBezTo>
                  <a:pt x="71" y="11"/>
                  <a:pt x="71" y="11"/>
                  <a:pt x="71" y="11"/>
                </a:cubicBezTo>
                <a:cubicBezTo>
                  <a:pt x="69" y="12"/>
                  <a:pt x="68" y="15"/>
                  <a:pt x="69" y="18"/>
                </a:cubicBezTo>
                <a:cubicBezTo>
                  <a:pt x="78" y="44"/>
                  <a:pt x="78" y="44"/>
                  <a:pt x="78" y="44"/>
                </a:cubicBezTo>
                <a:cubicBezTo>
                  <a:pt x="63" y="53"/>
                  <a:pt x="51" y="65"/>
                  <a:pt x="42" y="79"/>
                </a:cubicBezTo>
                <a:cubicBezTo>
                  <a:pt x="15" y="72"/>
                  <a:pt x="15" y="72"/>
                  <a:pt x="15" y="72"/>
                </a:cubicBezTo>
                <a:cubicBezTo>
                  <a:pt x="12" y="71"/>
                  <a:pt x="9" y="73"/>
                  <a:pt x="8" y="75"/>
                </a:cubicBezTo>
                <a:cubicBezTo>
                  <a:pt x="1" y="92"/>
                  <a:pt x="1" y="92"/>
                  <a:pt x="1" y="92"/>
                </a:cubicBezTo>
                <a:cubicBezTo>
                  <a:pt x="0" y="94"/>
                  <a:pt x="1" y="97"/>
                  <a:pt x="4" y="99"/>
                </a:cubicBezTo>
                <a:cubicBezTo>
                  <a:pt x="29" y="112"/>
                  <a:pt x="29" y="112"/>
                  <a:pt x="29" y="112"/>
                </a:cubicBezTo>
                <a:cubicBezTo>
                  <a:pt x="27" y="121"/>
                  <a:pt x="26" y="131"/>
                  <a:pt x="26" y="140"/>
                </a:cubicBezTo>
                <a:cubicBezTo>
                  <a:pt x="26" y="148"/>
                  <a:pt x="27" y="156"/>
                  <a:pt x="29" y="164"/>
                </a:cubicBezTo>
                <a:cubicBezTo>
                  <a:pt x="5" y="179"/>
                  <a:pt x="5" y="179"/>
                  <a:pt x="5" y="179"/>
                </a:cubicBezTo>
                <a:cubicBezTo>
                  <a:pt x="3" y="180"/>
                  <a:pt x="2" y="183"/>
                  <a:pt x="3" y="186"/>
                </a:cubicBezTo>
                <a:cubicBezTo>
                  <a:pt x="10" y="202"/>
                  <a:pt x="10" y="202"/>
                  <a:pt x="10" y="202"/>
                </a:cubicBezTo>
                <a:cubicBezTo>
                  <a:pt x="11" y="204"/>
                  <a:pt x="14" y="206"/>
                  <a:pt x="17" y="205"/>
                </a:cubicBezTo>
                <a:cubicBezTo>
                  <a:pt x="43" y="197"/>
                  <a:pt x="43" y="197"/>
                  <a:pt x="43" y="197"/>
                </a:cubicBezTo>
                <a:cubicBezTo>
                  <a:pt x="52" y="211"/>
                  <a:pt x="65" y="224"/>
                  <a:pt x="80" y="233"/>
                </a:cubicBezTo>
                <a:cubicBezTo>
                  <a:pt x="74" y="257"/>
                  <a:pt x="74" y="257"/>
                  <a:pt x="74" y="257"/>
                </a:cubicBezTo>
                <a:cubicBezTo>
                  <a:pt x="73" y="260"/>
                  <a:pt x="74" y="263"/>
                  <a:pt x="77" y="264"/>
                </a:cubicBezTo>
                <a:cubicBezTo>
                  <a:pt x="93" y="271"/>
                  <a:pt x="93" y="271"/>
                  <a:pt x="93" y="271"/>
                </a:cubicBezTo>
                <a:cubicBezTo>
                  <a:pt x="96" y="272"/>
                  <a:pt x="99" y="271"/>
                  <a:pt x="100" y="268"/>
                </a:cubicBezTo>
                <a:cubicBezTo>
                  <a:pt x="113" y="245"/>
                  <a:pt x="113" y="245"/>
                  <a:pt x="113" y="245"/>
                </a:cubicBezTo>
                <a:cubicBezTo>
                  <a:pt x="121" y="247"/>
                  <a:pt x="130" y="248"/>
                  <a:pt x="139" y="248"/>
                </a:cubicBezTo>
                <a:cubicBezTo>
                  <a:pt x="147" y="248"/>
                  <a:pt x="155" y="247"/>
                  <a:pt x="162" y="245"/>
                </a:cubicBezTo>
                <a:cubicBezTo>
                  <a:pt x="176" y="266"/>
                  <a:pt x="176" y="266"/>
                  <a:pt x="176" y="266"/>
                </a:cubicBezTo>
                <a:cubicBezTo>
                  <a:pt x="177" y="269"/>
                  <a:pt x="180" y="270"/>
                  <a:pt x="183" y="269"/>
                </a:cubicBezTo>
                <a:cubicBezTo>
                  <a:pt x="199" y="261"/>
                  <a:pt x="199" y="261"/>
                  <a:pt x="199" y="261"/>
                </a:cubicBezTo>
                <a:cubicBezTo>
                  <a:pt x="201" y="260"/>
                  <a:pt x="203" y="257"/>
                  <a:pt x="202" y="254"/>
                </a:cubicBezTo>
                <a:cubicBezTo>
                  <a:pt x="195" y="231"/>
                  <a:pt x="195" y="231"/>
                  <a:pt x="195" y="231"/>
                </a:cubicBezTo>
                <a:cubicBezTo>
                  <a:pt x="210" y="221"/>
                  <a:pt x="223" y="208"/>
                  <a:pt x="232" y="193"/>
                </a:cubicBezTo>
                <a:cubicBezTo>
                  <a:pt x="256" y="199"/>
                  <a:pt x="256" y="199"/>
                  <a:pt x="256" y="199"/>
                </a:cubicBezTo>
                <a:cubicBezTo>
                  <a:pt x="259" y="200"/>
                  <a:pt x="262" y="199"/>
                  <a:pt x="263" y="196"/>
                </a:cubicBezTo>
                <a:cubicBezTo>
                  <a:pt x="269" y="179"/>
                  <a:pt x="269" y="179"/>
                  <a:pt x="269" y="179"/>
                </a:cubicBezTo>
                <a:cubicBezTo>
                  <a:pt x="270" y="177"/>
                  <a:pt x="269" y="174"/>
                  <a:pt x="267" y="172"/>
                </a:cubicBezTo>
                <a:close/>
                <a:moveTo>
                  <a:pt x="138" y="216"/>
                </a:moveTo>
                <a:cubicBezTo>
                  <a:pt x="95" y="217"/>
                  <a:pt x="59" y="183"/>
                  <a:pt x="58" y="139"/>
                </a:cubicBezTo>
                <a:cubicBezTo>
                  <a:pt x="57" y="96"/>
                  <a:pt x="91" y="61"/>
                  <a:pt x="134" y="60"/>
                </a:cubicBezTo>
                <a:cubicBezTo>
                  <a:pt x="177" y="59"/>
                  <a:pt x="213" y="93"/>
                  <a:pt x="214" y="136"/>
                </a:cubicBezTo>
                <a:cubicBezTo>
                  <a:pt x="215" y="179"/>
                  <a:pt x="181" y="215"/>
                  <a:pt x="138" y="216"/>
                </a:cubicBezTo>
                <a:close/>
                <a:moveTo>
                  <a:pt x="137" y="176"/>
                </a:moveTo>
                <a:cubicBezTo>
                  <a:pt x="116" y="177"/>
                  <a:pt x="98" y="160"/>
                  <a:pt x="97" y="139"/>
                </a:cubicBezTo>
                <a:cubicBezTo>
                  <a:pt x="97" y="117"/>
                  <a:pt x="114" y="100"/>
                  <a:pt x="135" y="99"/>
                </a:cubicBezTo>
                <a:cubicBezTo>
                  <a:pt x="156" y="99"/>
                  <a:pt x="174" y="115"/>
                  <a:pt x="175" y="137"/>
                </a:cubicBezTo>
                <a:cubicBezTo>
                  <a:pt x="175" y="158"/>
                  <a:pt x="158" y="176"/>
                  <a:pt x="137" y="176"/>
                </a:cubicBezTo>
                <a:close/>
              </a:path>
            </a:pathLst>
          </a:custGeom>
          <a:solidFill>
            <a:schemeClr val="tx2">
              <a:lumMod val="60000"/>
              <a:lumOff val="40000"/>
            </a:schemeClr>
          </a:solidFill>
          <a:ln>
            <a:noFill/>
          </a:ln>
          <a:extLst/>
        </p:spPr>
        <p:txBody>
          <a:bodyPr vert="horz" wrap="square" lIns="91440" tIns="45720" rIns="91440" bIns="45720" numCol="1" anchor="t" anchorCtr="0" compatLnSpc="1">
            <a:prstTxWarp prst="textNoShape">
              <a:avLst/>
            </a:prstTxWarp>
          </a:bodyPr>
          <a:lstStyle/>
          <a:p>
            <a:endParaRPr lang="en-US" sz="1351"/>
          </a:p>
        </p:txBody>
      </p:sp>
      <p:sp>
        <p:nvSpPr>
          <p:cNvPr id="18" name="Freeform 28">
            <a:extLst>
              <a:ext uri="{FF2B5EF4-FFF2-40B4-BE49-F238E27FC236}">
                <a16:creationId xmlns:a16="http://schemas.microsoft.com/office/drawing/2014/main" id="{B0794330-EF0E-4A77-BBCF-36E83621F199}"/>
              </a:ext>
            </a:extLst>
          </p:cNvPr>
          <p:cNvSpPr>
            <a:spLocks noEditPoints="1"/>
          </p:cNvSpPr>
          <p:nvPr/>
        </p:nvSpPr>
        <p:spPr bwMode="auto">
          <a:xfrm flipH="1" flipV="1">
            <a:off x="7738933" y="2740877"/>
            <a:ext cx="335076" cy="336246"/>
          </a:xfrm>
          <a:custGeom>
            <a:avLst/>
            <a:gdLst>
              <a:gd name="T0" fmla="*/ 260 w 292"/>
              <a:gd name="T1" fmla="*/ 161 h 293"/>
              <a:gd name="T2" fmla="*/ 291 w 292"/>
              <a:gd name="T3" fmla="*/ 138 h 293"/>
              <a:gd name="T4" fmla="*/ 255 w 292"/>
              <a:gd name="T5" fmla="*/ 115 h 293"/>
              <a:gd name="T6" fmla="*/ 276 w 292"/>
              <a:gd name="T7" fmla="*/ 83 h 293"/>
              <a:gd name="T8" fmla="*/ 233 w 292"/>
              <a:gd name="T9" fmla="*/ 75 h 293"/>
              <a:gd name="T10" fmla="*/ 243 w 292"/>
              <a:gd name="T11" fmla="*/ 39 h 293"/>
              <a:gd name="T12" fmla="*/ 198 w 292"/>
              <a:gd name="T13" fmla="*/ 47 h 293"/>
              <a:gd name="T14" fmla="*/ 201 w 292"/>
              <a:gd name="T15" fmla="*/ 17 h 293"/>
              <a:gd name="T16" fmla="*/ 173 w 292"/>
              <a:gd name="T17" fmla="*/ 8 h 293"/>
              <a:gd name="T18" fmla="*/ 155 w 292"/>
              <a:gd name="T19" fmla="*/ 35 h 293"/>
              <a:gd name="T20" fmla="*/ 122 w 292"/>
              <a:gd name="T21" fmla="*/ 4 h 293"/>
              <a:gd name="T22" fmla="*/ 112 w 292"/>
              <a:gd name="T23" fmla="*/ 41 h 293"/>
              <a:gd name="T24" fmla="*/ 86 w 292"/>
              <a:gd name="T25" fmla="*/ 15 h 293"/>
              <a:gd name="T26" fmla="*/ 79 w 292"/>
              <a:gd name="T27" fmla="*/ 59 h 293"/>
              <a:gd name="T28" fmla="*/ 48 w 292"/>
              <a:gd name="T29" fmla="*/ 47 h 293"/>
              <a:gd name="T30" fmla="*/ 29 w 292"/>
              <a:gd name="T31" fmla="*/ 70 h 293"/>
              <a:gd name="T32" fmla="*/ 47 w 292"/>
              <a:gd name="T33" fmla="*/ 99 h 293"/>
              <a:gd name="T34" fmla="*/ 10 w 292"/>
              <a:gd name="T35" fmla="*/ 98 h 293"/>
              <a:gd name="T36" fmla="*/ 36 w 292"/>
              <a:gd name="T37" fmla="*/ 135 h 293"/>
              <a:gd name="T38" fmla="*/ 35 w 292"/>
              <a:gd name="T39" fmla="*/ 141 h 293"/>
              <a:gd name="T40" fmla="*/ 3 w 292"/>
              <a:gd name="T41" fmla="*/ 173 h 293"/>
              <a:gd name="T42" fmla="*/ 42 w 292"/>
              <a:gd name="T43" fmla="*/ 185 h 293"/>
              <a:gd name="T44" fmla="*/ 24 w 292"/>
              <a:gd name="T45" fmla="*/ 226 h 293"/>
              <a:gd name="T46" fmla="*/ 64 w 292"/>
              <a:gd name="T47" fmla="*/ 223 h 293"/>
              <a:gd name="T48" fmla="*/ 64 w 292"/>
              <a:gd name="T49" fmla="*/ 267 h 293"/>
              <a:gd name="T50" fmla="*/ 100 w 292"/>
              <a:gd name="T51" fmla="*/ 250 h 293"/>
              <a:gd name="T52" fmla="*/ 117 w 292"/>
              <a:gd name="T53" fmla="*/ 290 h 293"/>
              <a:gd name="T54" fmla="*/ 139 w 292"/>
              <a:gd name="T55" fmla="*/ 260 h 293"/>
              <a:gd name="T56" fmla="*/ 171 w 292"/>
              <a:gd name="T57" fmla="*/ 290 h 293"/>
              <a:gd name="T58" fmla="*/ 184 w 292"/>
              <a:gd name="T59" fmla="*/ 255 h 293"/>
              <a:gd name="T60" fmla="*/ 224 w 292"/>
              <a:gd name="T61" fmla="*/ 270 h 293"/>
              <a:gd name="T62" fmla="*/ 223 w 292"/>
              <a:gd name="T63" fmla="*/ 232 h 293"/>
              <a:gd name="T64" fmla="*/ 265 w 292"/>
              <a:gd name="T65" fmla="*/ 231 h 293"/>
              <a:gd name="T66" fmla="*/ 250 w 292"/>
              <a:gd name="T67" fmla="*/ 196 h 293"/>
              <a:gd name="T68" fmla="*/ 288 w 292"/>
              <a:gd name="T69" fmla="*/ 178 h 293"/>
              <a:gd name="T70" fmla="*/ 171 w 292"/>
              <a:gd name="T71" fmla="*/ 193 h 293"/>
              <a:gd name="T72" fmla="*/ 70 w 292"/>
              <a:gd name="T73" fmla="*/ 182 h 293"/>
              <a:gd name="T74" fmla="*/ 116 w 292"/>
              <a:gd name="T75" fmla="*/ 227 h 293"/>
              <a:gd name="T76" fmla="*/ 153 w 292"/>
              <a:gd name="T77" fmla="*/ 97 h 293"/>
              <a:gd name="T78" fmla="*/ 163 w 292"/>
              <a:gd name="T79" fmla="*/ 65 h 293"/>
              <a:gd name="T80" fmla="*/ 170 w 292"/>
              <a:gd name="T81" fmla="*/ 102 h 293"/>
              <a:gd name="T82" fmla="*/ 198 w 292"/>
              <a:gd name="T83" fmla="*/ 141 h 293"/>
              <a:gd name="T84" fmla="*/ 208 w 292"/>
              <a:gd name="T85" fmla="*/ 207 h 293"/>
              <a:gd name="T86" fmla="*/ 198 w 292"/>
              <a:gd name="T87" fmla="*/ 141 h 293"/>
              <a:gd name="T88" fmla="*/ 127 w 292"/>
              <a:gd name="T89" fmla="*/ 142 h 293"/>
              <a:gd name="T90" fmla="*/ 98 w 292"/>
              <a:gd name="T91" fmla="*/ 157 h 293"/>
              <a:gd name="T92" fmla="*/ 85 w 292"/>
              <a:gd name="T93" fmla="*/ 91 h 293"/>
              <a:gd name="T94" fmla="*/ 98 w 292"/>
              <a:gd name="T95" fmla="*/ 157 h 2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92" h="293">
                <a:moveTo>
                  <a:pt x="288" y="178"/>
                </a:moveTo>
                <a:cubicBezTo>
                  <a:pt x="289" y="175"/>
                  <a:pt x="288" y="172"/>
                  <a:pt x="285" y="171"/>
                </a:cubicBezTo>
                <a:cubicBezTo>
                  <a:pt x="260" y="161"/>
                  <a:pt x="260" y="161"/>
                  <a:pt x="260" y="161"/>
                </a:cubicBezTo>
                <a:cubicBezTo>
                  <a:pt x="260" y="157"/>
                  <a:pt x="260" y="154"/>
                  <a:pt x="260" y="151"/>
                </a:cubicBezTo>
                <a:cubicBezTo>
                  <a:pt x="287" y="144"/>
                  <a:pt x="287" y="144"/>
                  <a:pt x="287" y="144"/>
                </a:cubicBezTo>
                <a:cubicBezTo>
                  <a:pt x="290" y="143"/>
                  <a:pt x="292" y="141"/>
                  <a:pt x="291" y="138"/>
                </a:cubicBezTo>
                <a:cubicBezTo>
                  <a:pt x="289" y="120"/>
                  <a:pt x="289" y="120"/>
                  <a:pt x="289" y="120"/>
                </a:cubicBezTo>
                <a:cubicBezTo>
                  <a:pt x="289" y="117"/>
                  <a:pt x="286" y="115"/>
                  <a:pt x="283" y="115"/>
                </a:cubicBezTo>
                <a:cubicBezTo>
                  <a:pt x="255" y="115"/>
                  <a:pt x="255" y="115"/>
                  <a:pt x="255" y="115"/>
                </a:cubicBezTo>
                <a:cubicBezTo>
                  <a:pt x="254" y="112"/>
                  <a:pt x="253" y="109"/>
                  <a:pt x="252" y="106"/>
                </a:cubicBezTo>
                <a:cubicBezTo>
                  <a:pt x="274" y="91"/>
                  <a:pt x="274" y="91"/>
                  <a:pt x="274" y="91"/>
                </a:cubicBezTo>
                <a:cubicBezTo>
                  <a:pt x="277" y="89"/>
                  <a:pt x="278" y="85"/>
                  <a:pt x="276" y="83"/>
                </a:cubicBezTo>
                <a:cubicBezTo>
                  <a:pt x="268" y="67"/>
                  <a:pt x="268" y="67"/>
                  <a:pt x="268" y="67"/>
                </a:cubicBezTo>
                <a:cubicBezTo>
                  <a:pt x="267" y="64"/>
                  <a:pt x="263" y="63"/>
                  <a:pt x="260" y="64"/>
                </a:cubicBezTo>
                <a:cubicBezTo>
                  <a:pt x="233" y="75"/>
                  <a:pt x="233" y="75"/>
                  <a:pt x="233" y="75"/>
                </a:cubicBezTo>
                <a:cubicBezTo>
                  <a:pt x="232" y="73"/>
                  <a:pt x="230" y="71"/>
                  <a:pt x="228" y="69"/>
                </a:cubicBezTo>
                <a:cubicBezTo>
                  <a:pt x="244" y="46"/>
                  <a:pt x="244" y="46"/>
                  <a:pt x="244" y="46"/>
                </a:cubicBezTo>
                <a:cubicBezTo>
                  <a:pt x="245" y="44"/>
                  <a:pt x="245" y="40"/>
                  <a:pt x="243" y="39"/>
                </a:cubicBezTo>
                <a:cubicBezTo>
                  <a:pt x="229" y="26"/>
                  <a:pt x="229" y="26"/>
                  <a:pt x="229" y="26"/>
                </a:cubicBezTo>
                <a:cubicBezTo>
                  <a:pt x="227" y="25"/>
                  <a:pt x="223" y="25"/>
                  <a:pt x="221" y="27"/>
                </a:cubicBezTo>
                <a:cubicBezTo>
                  <a:pt x="198" y="47"/>
                  <a:pt x="198" y="47"/>
                  <a:pt x="198" y="47"/>
                </a:cubicBezTo>
                <a:cubicBezTo>
                  <a:pt x="198" y="47"/>
                  <a:pt x="198" y="47"/>
                  <a:pt x="198" y="47"/>
                </a:cubicBezTo>
                <a:cubicBezTo>
                  <a:pt x="198" y="47"/>
                  <a:pt x="197" y="47"/>
                  <a:pt x="197" y="47"/>
                </a:cubicBezTo>
                <a:cubicBezTo>
                  <a:pt x="201" y="17"/>
                  <a:pt x="201" y="17"/>
                  <a:pt x="201" y="17"/>
                </a:cubicBezTo>
                <a:cubicBezTo>
                  <a:pt x="202" y="13"/>
                  <a:pt x="200" y="11"/>
                  <a:pt x="197" y="10"/>
                </a:cubicBezTo>
                <a:cubicBezTo>
                  <a:pt x="180" y="5"/>
                  <a:pt x="180" y="5"/>
                  <a:pt x="180" y="5"/>
                </a:cubicBezTo>
                <a:cubicBezTo>
                  <a:pt x="177" y="4"/>
                  <a:pt x="174" y="5"/>
                  <a:pt x="173" y="8"/>
                </a:cubicBezTo>
                <a:cubicBezTo>
                  <a:pt x="161" y="36"/>
                  <a:pt x="161" y="36"/>
                  <a:pt x="161" y="36"/>
                </a:cubicBezTo>
                <a:cubicBezTo>
                  <a:pt x="159" y="36"/>
                  <a:pt x="157" y="36"/>
                  <a:pt x="155" y="36"/>
                </a:cubicBezTo>
                <a:cubicBezTo>
                  <a:pt x="155" y="35"/>
                  <a:pt x="155" y="35"/>
                  <a:pt x="155" y="35"/>
                </a:cubicBezTo>
                <a:cubicBezTo>
                  <a:pt x="147" y="5"/>
                  <a:pt x="147" y="5"/>
                  <a:pt x="147" y="5"/>
                </a:cubicBezTo>
                <a:cubicBezTo>
                  <a:pt x="146" y="2"/>
                  <a:pt x="143" y="0"/>
                  <a:pt x="140" y="1"/>
                </a:cubicBezTo>
                <a:cubicBezTo>
                  <a:pt x="122" y="4"/>
                  <a:pt x="122" y="4"/>
                  <a:pt x="122" y="4"/>
                </a:cubicBezTo>
                <a:cubicBezTo>
                  <a:pt x="119" y="4"/>
                  <a:pt x="117" y="7"/>
                  <a:pt x="117" y="10"/>
                </a:cubicBezTo>
                <a:cubicBezTo>
                  <a:pt x="118" y="40"/>
                  <a:pt x="118" y="40"/>
                  <a:pt x="118" y="40"/>
                </a:cubicBezTo>
                <a:cubicBezTo>
                  <a:pt x="116" y="40"/>
                  <a:pt x="114" y="41"/>
                  <a:pt x="112" y="41"/>
                </a:cubicBezTo>
                <a:cubicBezTo>
                  <a:pt x="112" y="41"/>
                  <a:pt x="112" y="41"/>
                  <a:pt x="112" y="41"/>
                </a:cubicBezTo>
                <a:cubicBezTo>
                  <a:pt x="93" y="16"/>
                  <a:pt x="93" y="16"/>
                  <a:pt x="93" y="16"/>
                </a:cubicBezTo>
                <a:cubicBezTo>
                  <a:pt x="92" y="14"/>
                  <a:pt x="88" y="13"/>
                  <a:pt x="86" y="15"/>
                </a:cubicBezTo>
                <a:cubicBezTo>
                  <a:pt x="70" y="24"/>
                  <a:pt x="70" y="24"/>
                  <a:pt x="70" y="24"/>
                </a:cubicBezTo>
                <a:cubicBezTo>
                  <a:pt x="68" y="25"/>
                  <a:pt x="67" y="28"/>
                  <a:pt x="68" y="31"/>
                </a:cubicBezTo>
                <a:cubicBezTo>
                  <a:pt x="79" y="59"/>
                  <a:pt x="79" y="59"/>
                  <a:pt x="79" y="59"/>
                </a:cubicBezTo>
                <a:cubicBezTo>
                  <a:pt x="77" y="60"/>
                  <a:pt x="76" y="62"/>
                  <a:pt x="74" y="63"/>
                </a:cubicBezTo>
                <a:cubicBezTo>
                  <a:pt x="74" y="63"/>
                  <a:pt x="74" y="63"/>
                  <a:pt x="74" y="63"/>
                </a:cubicBezTo>
                <a:cubicBezTo>
                  <a:pt x="48" y="47"/>
                  <a:pt x="48" y="47"/>
                  <a:pt x="48" y="47"/>
                </a:cubicBezTo>
                <a:cubicBezTo>
                  <a:pt x="45" y="45"/>
                  <a:pt x="42" y="46"/>
                  <a:pt x="40" y="48"/>
                </a:cubicBezTo>
                <a:cubicBezTo>
                  <a:pt x="28" y="62"/>
                  <a:pt x="28" y="62"/>
                  <a:pt x="28" y="62"/>
                </a:cubicBezTo>
                <a:cubicBezTo>
                  <a:pt x="27" y="64"/>
                  <a:pt x="27" y="68"/>
                  <a:pt x="29" y="70"/>
                </a:cubicBezTo>
                <a:cubicBezTo>
                  <a:pt x="50" y="92"/>
                  <a:pt x="50" y="92"/>
                  <a:pt x="50" y="92"/>
                </a:cubicBezTo>
                <a:cubicBezTo>
                  <a:pt x="50" y="92"/>
                  <a:pt x="50" y="92"/>
                  <a:pt x="50" y="92"/>
                </a:cubicBezTo>
                <a:cubicBezTo>
                  <a:pt x="49" y="94"/>
                  <a:pt x="48" y="97"/>
                  <a:pt x="47" y="99"/>
                </a:cubicBezTo>
                <a:cubicBezTo>
                  <a:pt x="46" y="99"/>
                  <a:pt x="46" y="99"/>
                  <a:pt x="46" y="99"/>
                </a:cubicBezTo>
                <a:cubicBezTo>
                  <a:pt x="16" y="94"/>
                  <a:pt x="16" y="94"/>
                  <a:pt x="16" y="94"/>
                </a:cubicBezTo>
                <a:cubicBezTo>
                  <a:pt x="13" y="93"/>
                  <a:pt x="10" y="95"/>
                  <a:pt x="10" y="98"/>
                </a:cubicBezTo>
                <a:cubicBezTo>
                  <a:pt x="4" y="115"/>
                  <a:pt x="4" y="115"/>
                  <a:pt x="4" y="115"/>
                </a:cubicBezTo>
                <a:cubicBezTo>
                  <a:pt x="3" y="118"/>
                  <a:pt x="5" y="121"/>
                  <a:pt x="8" y="122"/>
                </a:cubicBezTo>
                <a:cubicBezTo>
                  <a:pt x="36" y="135"/>
                  <a:pt x="36" y="135"/>
                  <a:pt x="36" y="135"/>
                </a:cubicBezTo>
                <a:cubicBezTo>
                  <a:pt x="36" y="135"/>
                  <a:pt x="36" y="135"/>
                  <a:pt x="36" y="135"/>
                </a:cubicBezTo>
                <a:cubicBezTo>
                  <a:pt x="36" y="137"/>
                  <a:pt x="36" y="139"/>
                  <a:pt x="35" y="141"/>
                </a:cubicBezTo>
                <a:cubicBezTo>
                  <a:pt x="35" y="141"/>
                  <a:pt x="35" y="141"/>
                  <a:pt x="35" y="141"/>
                </a:cubicBezTo>
                <a:cubicBezTo>
                  <a:pt x="5" y="149"/>
                  <a:pt x="5" y="149"/>
                  <a:pt x="5" y="149"/>
                </a:cubicBezTo>
                <a:cubicBezTo>
                  <a:pt x="2" y="149"/>
                  <a:pt x="0" y="152"/>
                  <a:pt x="1" y="155"/>
                </a:cubicBezTo>
                <a:cubicBezTo>
                  <a:pt x="3" y="173"/>
                  <a:pt x="3" y="173"/>
                  <a:pt x="3" y="173"/>
                </a:cubicBezTo>
                <a:cubicBezTo>
                  <a:pt x="3" y="176"/>
                  <a:pt x="6" y="178"/>
                  <a:pt x="9" y="178"/>
                </a:cubicBezTo>
                <a:cubicBezTo>
                  <a:pt x="39" y="178"/>
                  <a:pt x="39" y="178"/>
                  <a:pt x="39" y="178"/>
                </a:cubicBezTo>
                <a:cubicBezTo>
                  <a:pt x="40" y="180"/>
                  <a:pt x="41" y="183"/>
                  <a:pt x="42" y="185"/>
                </a:cubicBezTo>
                <a:cubicBezTo>
                  <a:pt x="17" y="202"/>
                  <a:pt x="17" y="202"/>
                  <a:pt x="17" y="202"/>
                </a:cubicBezTo>
                <a:cubicBezTo>
                  <a:pt x="15" y="204"/>
                  <a:pt x="14" y="207"/>
                  <a:pt x="16" y="210"/>
                </a:cubicBezTo>
                <a:cubicBezTo>
                  <a:pt x="24" y="226"/>
                  <a:pt x="24" y="226"/>
                  <a:pt x="24" y="226"/>
                </a:cubicBezTo>
                <a:cubicBezTo>
                  <a:pt x="25" y="228"/>
                  <a:pt x="29" y="229"/>
                  <a:pt x="32" y="228"/>
                </a:cubicBezTo>
                <a:cubicBezTo>
                  <a:pt x="59" y="218"/>
                  <a:pt x="59" y="218"/>
                  <a:pt x="59" y="218"/>
                </a:cubicBezTo>
                <a:cubicBezTo>
                  <a:pt x="61" y="219"/>
                  <a:pt x="62" y="221"/>
                  <a:pt x="64" y="223"/>
                </a:cubicBezTo>
                <a:cubicBezTo>
                  <a:pt x="48" y="248"/>
                  <a:pt x="48" y="248"/>
                  <a:pt x="48" y="248"/>
                </a:cubicBezTo>
                <a:cubicBezTo>
                  <a:pt x="47" y="250"/>
                  <a:pt x="47" y="254"/>
                  <a:pt x="50" y="255"/>
                </a:cubicBezTo>
                <a:cubicBezTo>
                  <a:pt x="64" y="267"/>
                  <a:pt x="64" y="267"/>
                  <a:pt x="64" y="267"/>
                </a:cubicBezTo>
                <a:cubicBezTo>
                  <a:pt x="66" y="269"/>
                  <a:pt x="69" y="268"/>
                  <a:pt x="72" y="266"/>
                </a:cubicBezTo>
                <a:cubicBezTo>
                  <a:pt x="92" y="246"/>
                  <a:pt x="92" y="246"/>
                  <a:pt x="92" y="246"/>
                </a:cubicBezTo>
                <a:cubicBezTo>
                  <a:pt x="95" y="247"/>
                  <a:pt x="97" y="249"/>
                  <a:pt x="100" y="250"/>
                </a:cubicBezTo>
                <a:cubicBezTo>
                  <a:pt x="95" y="279"/>
                  <a:pt x="95" y="279"/>
                  <a:pt x="95" y="279"/>
                </a:cubicBezTo>
                <a:cubicBezTo>
                  <a:pt x="95" y="282"/>
                  <a:pt x="96" y="284"/>
                  <a:pt x="99" y="285"/>
                </a:cubicBezTo>
                <a:cubicBezTo>
                  <a:pt x="117" y="290"/>
                  <a:pt x="117" y="290"/>
                  <a:pt x="117" y="290"/>
                </a:cubicBezTo>
                <a:cubicBezTo>
                  <a:pt x="119" y="291"/>
                  <a:pt x="122" y="290"/>
                  <a:pt x="124" y="287"/>
                </a:cubicBezTo>
                <a:cubicBezTo>
                  <a:pt x="135" y="260"/>
                  <a:pt x="135" y="260"/>
                  <a:pt x="135" y="260"/>
                </a:cubicBezTo>
                <a:cubicBezTo>
                  <a:pt x="136" y="260"/>
                  <a:pt x="138" y="260"/>
                  <a:pt x="139" y="260"/>
                </a:cubicBezTo>
                <a:cubicBezTo>
                  <a:pt x="146" y="288"/>
                  <a:pt x="146" y="288"/>
                  <a:pt x="146" y="288"/>
                </a:cubicBezTo>
                <a:cubicBezTo>
                  <a:pt x="147" y="291"/>
                  <a:pt x="150" y="293"/>
                  <a:pt x="152" y="292"/>
                </a:cubicBezTo>
                <a:cubicBezTo>
                  <a:pt x="171" y="290"/>
                  <a:pt x="171" y="290"/>
                  <a:pt x="171" y="290"/>
                </a:cubicBezTo>
                <a:cubicBezTo>
                  <a:pt x="173" y="290"/>
                  <a:pt x="176" y="287"/>
                  <a:pt x="176" y="284"/>
                </a:cubicBezTo>
                <a:cubicBezTo>
                  <a:pt x="176" y="257"/>
                  <a:pt x="176" y="257"/>
                  <a:pt x="176" y="257"/>
                </a:cubicBezTo>
                <a:cubicBezTo>
                  <a:pt x="178" y="256"/>
                  <a:pt x="181" y="256"/>
                  <a:pt x="184" y="255"/>
                </a:cubicBezTo>
                <a:cubicBezTo>
                  <a:pt x="200" y="277"/>
                  <a:pt x="200" y="277"/>
                  <a:pt x="200" y="277"/>
                </a:cubicBezTo>
                <a:cubicBezTo>
                  <a:pt x="202" y="279"/>
                  <a:pt x="205" y="280"/>
                  <a:pt x="207" y="279"/>
                </a:cubicBezTo>
                <a:cubicBezTo>
                  <a:pt x="224" y="270"/>
                  <a:pt x="224" y="270"/>
                  <a:pt x="224" y="270"/>
                </a:cubicBezTo>
                <a:cubicBezTo>
                  <a:pt x="226" y="268"/>
                  <a:pt x="227" y="265"/>
                  <a:pt x="226" y="262"/>
                </a:cubicBezTo>
                <a:cubicBezTo>
                  <a:pt x="216" y="238"/>
                  <a:pt x="216" y="238"/>
                  <a:pt x="216" y="238"/>
                </a:cubicBezTo>
                <a:cubicBezTo>
                  <a:pt x="218" y="236"/>
                  <a:pt x="221" y="234"/>
                  <a:pt x="223" y="232"/>
                </a:cubicBezTo>
                <a:cubicBezTo>
                  <a:pt x="246" y="246"/>
                  <a:pt x="246" y="246"/>
                  <a:pt x="246" y="246"/>
                </a:cubicBezTo>
                <a:cubicBezTo>
                  <a:pt x="248" y="248"/>
                  <a:pt x="252" y="248"/>
                  <a:pt x="253" y="245"/>
                </a:cubicBezTo>
                <a:cubicBezTo>
                  <a:pt x="265" y="231"/>
                  <a:pt x="265" y="231"/>
                  <a:pt x="265" y="231"/>
                </a:cubicBezTo>
                <a:cubicBezTo>
                  <a:pt x="267" y="229"/>
                  <a:pt x="267" y="226"/>
                  <a:pt x="265" y="223"/>
                </a:cubicBezTo>
                <a:cubicBezTo>
                  <a:pt x="246" y="204"/>
                  <a:pt x="246" y="204"/>
                  <a:pt x="246" y="204"/>
                </a:cubicBezTo>
                <a:cubicBezTo>
                  <a:pt x="247" y="201"/>
                  <a:pt x="249" y="198"/>
                  <a:pt x="250" y="196"/>
                </a:cubicBezTo>
                <a:cubicBezTo>
                  <a:pt x="277" y="200"/>
                  <a:pt x="277" y="200"/>
                  <a:pt x="277" y="200"/>
                </a:cubicBezTo>
                <a:cubicBezTo>
                  <a:pt x="280" y="200"/>
                  <a:pt x="283" y="198"/>
                  <a:pt x="283" y="196"/>
                </a:cubicBezTo>
                <a:lnTo>
                  <a:pt x="288" y="178"/>
                </a:lnTo>
                <a:close/>
                <a:moveTo>
                  <a:pt x="133" y="231"/>
                </a:moveTo>
                <a:cubicBezTo>
                  <a:pt x="142" y="199"/>
                  <a:pt x="142" y="199"/>
                  <a:pt x="142" y="199"/>
                </a:cubicBezTo>
                <a:cubicBezTo>
                  <a:pt x="152" y="200"/>
                  <a:pt x="162" y="198"/>
                  <a:pt x="171" y="193"/>
                </a:cubicBezTo>
                <a:cubicBezTo>
                  <a:pt x="195" y="218"/>
                  <a:pt x="195" y="218"/>
                  <a:pt x="195" y="218"/>
                </a:cubicBezTo>
                <a:cubicBezTo>
                  <a:pt x="177" y="230"/>
                  <a:pt x="155" y="236"/>
                  <a:pt x="133" y="231"/>
                </a:cubicBezTo>
                <a:close/>
                <a:moveTo>
                  <a:pt x="70" y="182"/>
                </a:moveTo>
                <a:cubicBezTo>
                  <a:pt x="104" y="174"/>
                  <a:pt x="104" y="174"/>
                  <a:pt x="104" y="174"/>
                </a:cubicBezTo>
                <a:cubicBezTo>
                  <a:pt x="109" y="182"/>
                  <a:pt x="116" y="189"/>
                  <a:pt x="126" y="194"/>
                </a:cubicBezTo>
                <a:cubicBezTo>
                  <a:pt x="116" y="227"/>
                  <a:pt x="116" y="227"/>
                  <a:pt x="116" y="227"/>
                </a:cubicBezTo>
                <a:cubicBezTo>
                  <a:pt x="95" y="218"/>
                  <a:pt x="79" y="202"/>
                  <a:pt x="70" y="182"/>
                </a:cubicBezTo>
                <a:close/>
                <a:moveTo>
                  <a:pt x="163" y="65"/>
                </a:moveTo>
                <a:cubicBezTo>
                  <a:pt x="153" y="97"/>
                  <a:pt x="153" y="97"/>
                  <a:pt x="153" y="97"/>
                </a:cubicBezTo>
                <a:cubicBezTo>
                  <a:pt x="142" y="96"/>
                  <a:pt x="131" y="99"/>
                  <a:pt x="122" y="104"/>
                </a:cubicBezTo>
                <a:cubicBezTo>
                  <a:pt x="98" y="80"/>
                  <a:pt x="98" y="80"/>
                  <a:pt x="98" y="80"/>
                </a:cubicBezTo>
                <a:cubicBezTo>
                  <a:pt x="116" y="66"/>
                  <a:pt x="139" y="61"/>
                  <a:pt x="163" y="65"/>
                </a:cubicBezTo>
                <a:close/>
                <a:moveTo>
                  <a:pt x="226" y="116"/>
                </a:moveTo>
                <a:cubicBezTo>
                  <a:pt x="193" y="125"/>
                  <a:pt x="193" y="125"/>
                  <a:pt x="193" y="125"/>
                </a:cubicBezTo>
                <a:cubicBezTo>
                  <a:pt x="188" y="115"/>
                  <a:pt x="180" y="107"/>
                  <a:pt x="170" y="102"/>
                </a:cubicBezTo>
                <a:cubicBezTo>
                  <a:pt x="179" y="70"/>
                  <a:pt x="179" y="70"/>
                  <a:pt x="179" y="70"/>
                </a:cubicBezTo>
                <a:cubicBezTo>
                  <a:pt x="201" y="78"/>
                  <a:pt x="218" y="96"/>
                  <a:pt x="226" y="116"/>
                </a:cubicBezTo>
                <a:close/>
                <a:moveTo>
                  <a:pt x="198" y="141"/>
                </a:moveTo>
                <a:cubicBezTo>
                  <a:pt x="231" y="133"/>
                  <a:pt x="231" y="133"/>
                  <a:pt x="231" y="133"/>
                </a:cubicBezTo>
                <a:cubicBezTo>
                  <a:pt x="233" y="145"/>
                  <a:pt x="233" y="159"/>
                  <a:pt x="229" y="172"/>
                </a:cubicBezTo>
                <a:cubicBezTo>
                  <a:pt x="225" y="185"/>
                  <a:pt x="218" y="198"/>
                  <a:pt x="208" y="207"/>
                </a:cubicBezTo>
                <a:cubicBezTo>
                  <a:pt x="185" y="183"/>
                  <a:pt x="185" y="183"/>
                  <a:pt x="185" y="183"/>
                </a:cubicBezTo>
                <a:cubicBezTo>
                  <a:pt x="190" y="177"/>
                  <a:pt x="195" y="170"/>
                  <a:pt x="197" y="162"/>
                </a:cubicBezTo>
                <a:cubicBezTo>
                  <a:pt x="199" y="155"/>
                  <a:pt x="199" y="148"/>
                  <a:pt x="198" y="141"/>
                </a:cubicBezTo>
                <a:close/>
                <a:moveTo>
                  <a:pt x="169" y="154"/>
                </a:moveTo>
                <a:cubicBezTo>
                  <a:pt x="166" y="166"/>
                  <a:pt x="153" y="173"/>
                  <a:pt x="142" y="169"/>
                </a:cubicBezTo>
                <a:cubicBezTo>
                  <a:pt x="130" y="166"/>
                  <a:pt x="123" y="154"/>
                  <a:pt x="127" y="142"/>
                </a:cubicBezTo>
                <a:cubicBezTo>
                  <a:pt x="130" y="130"/>
                  <a:pt x="142" y="123"/>
                  <a:pt x="154" y="127"/>
                </a:cubicBezTo>
                <a:cubicBezTo>
                  <a:pt x="166" y="130"/>
                  <a:pt x="172" y="142"/>
                  <a:pt x="169" y="154"/>
                </a:cubicBezTo>
                <a:close/>
                <a:moveTo>
                  <a:pt x="98" y="157"/>
                </a:moveTo>
                <a:cubicBezTo>
                  <a:pt x="65" y="166"/>
                  <a:pt x="65" y="166"/>
                  <a:pt x="65" y="166"/>
                </a:cubicBezTo>
                <a:cubicBezTo>
                  <a:pt x="62" y="152"/>
                  <a:pt x="62" y="138"/>
                  <a:pt x="66" y="125"/>
                </a:cubicBezTo>
                <a:cubicBezTo>
                  <a:pt x="70" y="112"/>
                  <a:pt x="77" y="101"/>
                  <a:pt x="85" y="91"/>
                </a:cubicBezTo>
                <a:cubicBezTo>
                  <a:pt x="108" y="116"/>
                  <a:pt x="108" y="116"/>
                  <a:pt x="108" y="116"/>
                </a:cubicBezTo>
                <a:cubicBezTo>
                  <a:pt x="104" y="121"/>
                  <a:pt x="101" y="127"/>
                  <a:pt x="99" y="134"/>
                </a:cubicBezTo>
                <a:cubicBezTo>
                  <a:pt x="96" y="142"/>
                  <a:pt x="96" y="150"/>
                  <a:pt x="98" y="157"/>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51"/>
          </a:p>
        </p:txBody>
      </p:sp>
      <p:sp>
        <p:nvSpPr>
          <p:cNvPr id="19" name="Freeform 31">
            <a:extLst>
              <a:ext uri="{FF2B5EF4-FFF2-40B4-BE49-F238E27FC236}">
                <a16:creationId xmlns:a16="http://schemas.microsoft.com/office/drawing/2014/main" id="{34B90C20-205A-4220-B457-F1409AA11138}"/>
              </a:ext>
            </a:extLst>
          </p:cNvPr>
          <p:cNvSpPr>
            <a:spLocks noEditPoints="1"/>
          </p:cNvSpPr>
          <p:nvPr/>
        </p:nvSpPr>
        <p:spPr bwMode="auto">
          <a:xfrm flipH="1" flipV="1">
            <a:off x="5072780" y="3477265"/>
            <a:ext cx="302329" cy="302329"/>
          </a:xfrm>
          <a:custGeom>
            <a:avLst/>
            <a:gdLst>
              <a:gd name="T0" fmla="*/ 234 w 263"/>
              <a:gd name="T1" fmla="*/ 144 h 263"/>
              <a:gd name="T2" fmla="*/ 262 w 263"/>
              <a:gd name="T3" fmla="*/ 124 h 263"/>
              <a:gd name="T4" fmla="*/ 230 w 263"/>
              <a:gd name="T5" fmla="*/ 103 h 263"/>
              <a:gd name="T6" fmla="*/ 249 w 263"/>
              <a:gd name="T7" fmla="*/ 74 h 263"/>
              <a:gd name="T8" fmla="*/ 210 w 263"/>
              <a:gd name="T9" fmla="*/ 67 h 263"/>
              <a:gd name="T10" fmla="*/ 219 w 263"/>
              <a:gd name="T11" fmla="*/ 34 h 263"/>
              <a:gd name="T12" fmla="*/ 179 w 263"/>
              <a:gd name="T13" fmla="*/ 42 h 263"/>
              <a:gd name="T14" fmla="*/ 182 w 263"/>
              <a:gd name="T15" fmla="*/ 14 h 263"/>
              <a:gd name="T16" fmla="*/ 156 w 263"/>
              <a:gd name="T17" fmla="*/ 7 h 263"/>
              <a:gd name="T18" fmla="*/ 140 w 263"/>
              <a:gd name="T19" fmla="*/ 31 h 263"/>
              <a:gd name="T20" fmla="*/ 110 w 263"/>
              <a:gd name="T21" fmla="*/ 3 h 263"/>
              <a:gd name="T22" fmla="*/ 101 w 263"/>
              <a:gd name="T23" fmla="*/ 37 h 263"/>
              <a:gd name="T24" fmla="*/ 78 w 263"/>
              <a:gd name="T25" fmla="*/ 12 h 263"/>
              <a:gd name="T26" fmla="*/ 71 w 263"/>
              <a:gd name="T27" fmla="*/ 52 h 263"/>
              <a:gd name="T28" fmla="*/ 43 w 263"/>
              <a:gd name="T29" fmla="*/ 42 h 263"/>
              <a:gd name="T30" fmla="*/ 26 w 263"/>
              <a:gd name="T31" fmla="*/ 62 h 263"/>
              <a:gd name="T32" fmla="*/ 42 w 263"/>
              <a:gd name="T33" fmla="*/ 88 h 263"/>
              <a:gd name="T34" fmla="*/ 9 w 263"/>
              <a:gd name="T35" fmla="*/ 87 h 263"/>
              <a:gd name="T36" fmla="*/ 32 w 263"/>
              <a:gd name="T37" fmla="*/ 121 h 263"/>
              <a:gd name="T38" fmla="*/ 31 w 263"/>
              <a:gd name="T39" fmla="*/ 127 h 263"/>
              <a:gd name="T40" fmla="*/ 3 w 263"/>
              <a:gd name="T41" fmla="*/ 156 h 263"/>
              <a:gd name="T42" fmla="*/ 37 w 263"/>
              <a:gd name="T43" fmla="*/ 166 h 263"/>
              <a:gd name="T44" fmla="*/ 22 w 263"/>
              <a:gd name="T45" fmla="*/ 203 h 263"/>
              <a:gd name="T46" fmla="*/ 57 w 263"/>
              <a:gd name="T47" fmla="*/ 200 h 263"/>
              <a:gd name="T48" fmla="*/ 58 w 263"/>
              <a:gd name="T49" fmla="*/ 240 h 263"/>
              <a:gd name="T50" fmla="*/ 90 w 263"/>
              <a:gd name="T51" fmla="*/ 225 h 263"/>
              <a:gd name="T52" fmla="*/ 105 w 263"/>
              <a:gd name="T53" fmla="*/ 261 h 263"/>
              <a:gd name="T54" fmla="*/ 125 w 263"/>
              <a:gd name="T55" fmla="*/ 234 h 263"/>
              <a:gd name="T56" fmla="*/ 154 w 263"/>
              <a:gd name="T57" fmla="*/ 261 h 263"/>
              <a:gd name="T58" fmla="*/ 166 w 263"/>
              <a:gd name="T59" fmla="*/ 229 h 263"/>
              <a:gd name="T60" fmla="*/ 202 w 263"/>
              <a:gd name="T61" fmla="*/ 242 h 263"/>
              <a:gd name="T62" fmla="*/ 201 w 263"/>
              <a:gd name="T63" fmla="*/ 208 h 263"/>
              <a:gd name="T64" fmla="*/ 239 w 263"/>
              <a:gd name="T65" fmla="*/ 208 h 263"/>
              <a:gd name="T66" fmla="*/ 225 w 263"/>
              <a:gd name="T67" fmla="*/ 176 h 263"/>
              <a:gd name="T68" fmla="*/ 260 w 263"/>
              <a:gd name="T69" fmla="*/ 160 h 263"/>
              <a:gd name="T70" fmla="*/ 154 w 263"/>
              <a:gd name="T71" fmla="*/ 174 h 263"/>
              <a:gd name="T72" fmla="*/ 63 w 263"/>
              <a:gd name="T73" fmla="*/ 163 h 263"/>
              <a:gd name="T74" fmla="*/ 105 w 263"/>
              <a:gd name="T75" fmla="*/ 204 h 263"/>
              <a:gd name="T76" fmla="*/ 138 w 263"/>
              <a:gd name="T77" fmla="*/ 87 h 263"/>
              <a:gd name="T78" fmla="*/ 147 w 263"/>
              <a:gd name="T79" fmla="*/ 58 h 263"/>
              <a:gd name="T80" fmla="*/ 153 w 263"/>
              <a:gd name="T81" fmla="*/ 91 h 263"/>
              <a:gd name="T82" fmla="*/ 179 w 263"/>
              <a:gd name="T83" fmla="*/ 126 h 263"/>
              <a:gd name="T84" fmla="*/ 188 w 263"/>
              <a:gd name="T85" fmla="*/ 186 h 263"/>
              <a:gd name="T86" fmla="*/ 179 w 263"/>
              <a:gd name="T87" fmla="*/ 126 h 263"/>
              <a:gd name="T88" fmla="*/ 114 w 263"/>
              <a:gd name="T89" fmla="*/ 127 h 263"/>
              <a:gd name="T90" fmla="*/ 88 w 263"/>
              <a:gd name="T91" fmla="*/ 141 h 263"/>
              <a:gd name="T92" fmla="*/ 77 w 263"/>
              <a:gd name="T93" fmla="*/ 82 h 263"/>
              <a:gd name="T94" fmla="*/ 88 w 263"/>
              <a:gd name="T95" fmla="*/ 141 h 2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263" h="263">
                <a:moveTo>
                  <a:pt x="260" y="160"/>
                </a:moveTo>
                <a:cubicBezTo>
                  <a:pt x="261" y="157"/>
                  <a:pt x="259" y="155"/>
                  <a:pt x="257" y="154"/>
                </a:cubicBezTo>
                <a:cubicBezTo>
                  <a:pt x="234" y="144"/>
                  <a:pt x="234" y="144"/>
                  <a:pt x="234" y="144"/>
                </a:cubicBezTo>
                <a:cubicBezTo>
                  <a:pt x="234" y="141"/>
                  <a:pt x="235" y="138"/>
                  <a:pt x="235" y="135"/>
                </a:cubicBezTo>
                <a:cubicBezTo>
                  <a:pt x="258" y="129"/>
                  <a:pt x="258" y="129"/>
                  <a:pt x="258" y="129"/>
                </a:cubicBezTo>
                <a:cubicBezTo>
                  <a:pt x="261" y="129"/>
                  <a:pt x="263" y="126"/>
                  <a:pt x="262" y="124"/>
                </a:cubicBezTo>
                <a:cubicBezTo>
                  <a:pt x="260" y="107"/>
                  <a:pt x="260" y="107"/>
                  <a:pt x="260" y="107"/>
                </a:cubicBezTo>
                <a:cubicBezTo>
                  <a:pt x="260" y="105"/>
                  <a:pt x="258" y="103"/>
                  <a:pt x="255" y="103"/>
                </a:cubicBezTo>
                <a:cubicBezTo>
                  <a:pt x="230" y="103"/>
                  <a:pt x="230" y="103"/>
                  <a:pt x="230" y="103"/>
                </a:cubicBezTo>
                <a:cubicBezTo>
                  <a:pt x="229" y="100"/>
                  <a:pt x="228" y="98"/>
                  <a:pt x="227" y="95"/>
                </a:cubicBezTo>
                <a:cubicBezTo>
                  <a:pt x="247" y="81"/>
                  <a:pt x="247" y="81"/>
                  <a:pt x="247" y="81"/>
                </a:cubicBezTo>
                <a:cubicBezTo>
                  <a:pt x="250" y="79"/>
                  <a:pt x="250" y="76"/>
                  <a:pt x="249" y="74"/>
                </a:cubicBezTo>
                <a:cubicBezTo>
                  <a:pt x="241" y="60"/>
                  <a:pt x="241" y="60"/>
                  <a:pt x="241" y="60"/>
                </a:cubicBezTo>
                <a:cubicBezTo>
                  <a:pt x="240" y="57"/>
                  <a:pt x="237" y="56"/>
                  <a:pt x="235" y="57"/>
                </a:cubicBezTo>
                <a:cubicBezTo>
                  <a:pt x="210" y="67"/>
                  <a:pt x="210" y="67"/>
                  <a:pt x="210" y="67"/>
                </a:cubicBezTo>
                <a:cubicBezTo>
                  <a:pt x="209" y="65"/>
                  <a:pt x="207" y="63"/>
                  <a:pt x="206" y="62"/>
                </a:cubicBezTo>
                <a:cubicBezTo>
                  <a:pt x="220" y="41"/>
                  <a:pt x="220" y="41"/>
                  <a:pt x="220" y="41"/>
                </a:cubicBezTo>
                <a:cubicBezTo>
                  <a:pt x="221" y="39"/>
                  <a:pt x="221" y="35"/>
                  <a:pt x="219" y="34"/>
                </a:cubicBezTo>
                <a:cubicBezTo>
                  <a:pt x="206" y="23"/>
                  <a:pt x="206" y="23"/>
                  <a:pt x="206" y="23"/>
                </a:cubicBezTo>
                <a:cubicBezTo>
                  <a:pt x="204" y="21"/>
                  <a:pt x="201" y="21"/>
                  <a:pt x="199" y="23"/>
                </a:cubicBezTo>
                <a:cubicBezTo>
                  <a:pt x="179" y="42"/>
                  <a:pt x="179" y="42"/>
                  <a:pt x="179" y="42"/>
                </a:cubicBezTo>
                <a:cubicBezTo>
                  <a:pt x="179" y="42"/>
                  <a:pt x="179" y="42"/>
                  <a:pt x="179" y="42"/>
                </a:cubicBezTo>
                <a:cubicBezTo>
                  <a:pt x="178" y="42"/>
                  <a:pt x="178" y="42"/>
                  <a:pt x="177" y="41"/>
                </a:cubicBezTo>
                <a:cubicBezTo>
                  <a:pt x="182" y="14"/>
                  <a:pt x="182" y="14"/>
                  <a:pt x="182" y="14"/>
                </a:cubicBezTo>
                <a:cubicBezTo>
                  <a:pt x="182" y="11"/>
                  <a:pt x="180" y="9"/>
                  <a:pt x="178" y="8"/>
                </a:cubicBezTo>
                <a:cubicBezTo>
                  <a:pt x="162" y="4"/>
                  <a:pt x="162" y="4"/>
                  <a:pt x="162" y="4"/>
                </a:cubicBezTo>
                <a:cubicBezTo>
                  <a:pt x="160" y="3"/>
                  <a:pt x="157" y="4"/>
                  <a:pt x="156" y="7"/>
                </a:cubicBezTo>
                <a:cubicBezTo>
                  <a:pt x="145" y="32"/>
                  <a:pt x="145" y="32"/>
                  <a:pt x="145" y="32"/>
                </a:cubicBezTo>
                <a:cubicBezTo>
                  <a:pt x="143" y="32"/>
                  <a:pt x="142" y="32"/>
                  <a:pt x="140" y="32"/>
                </a:cubicBezTo>
                <a:cubicBezTo>
                  <a:pt x="140" y="31"/>
                  <a:pt x="140" y="31"/>
                  <a:pt x="140" y="31"/>
                </a:cubicBezTo>
                <a:cubicBezTo>
                  <a:pt x="132" y="4"/>
                  <a:pt x="132" y="4"/>
                  <a:pt x="132" y="4"/>
                </a:cubicBezTo>
                <a:cubicBezTo>
                  <a:pt x="132" y="1"/>
                  <a:pt x="129" y="0"/>
                  <a:pt x="127" y="0"/>
                </a:cubicBezTo>
                <a:cubicBezTo>
                  <a:pt x="110" y="3"/>
                  <a:pt x="110" y="3"/>
                  <a:pt x="110" y="3"/>
                </a:cubicBezTo>
                <a:cubicBezTo>
                  <a:pt x="108" y="3"/>
                  <a:pt x="106" y="5"/>
                  <a:pt x="106" y="8"/>
                </a:cubicBezTo>
                <a:cubicBezTo>
                  <a:pt x="107" y="35"/>
                  <a:pt x="107" y="35"/>
                  <a:pt x="107" y="35"/>
                </a:cubicBezTo>
                <a:cubicBezTo>
                  <a:pt x="105" y="35"/>
                  <a:pt x="103" y="36"/>
                  <a:pt x="101" y="37"/>
                </a:cubicBezTo>
                <a:cubicBezTo>
                  <a:pt x="101" y="36"/>
                  <a:pt x="101" y="36"/>
                  <a:pt x="101" y="36"/>
                </a:cubicBezTo>
                <a:cubicBezTo>
                  <a:pt x="84" y="14"/>
                  <a:pt x="84" y="14"/>
                  <a:pt x="84" y="14"/>
                </a:cubicBezTo>
                <a:cubicBezTo>
                  <a:pt x="83" y="12"/>
                  <a:pt x="80" y="11"/>
                  <a:pt x="78" y="12"/>
                </a:cubicBezTo>
                <a:cubicBezTo>
                  <a:pt x="63" y="21"/>
                  <a:pt x="63" y="21"/>
                  <a:pt x="63" y="21"/>
                </a:cubicBezTo>
                <a:cubicBezTo>
                  <a:pt x="61" y="22"/>
                  <a:pt x="60" y="25"/>
                  <a:pt x="61" y="27"/>
                </a:cubicBezTo>
                <a:cubicBezTo>
                  <a:pt x="71" y="52"/>
                  <a:pt x="71" y="52"/>
                  <a:pt x="71" y="52"/>
                </a:cubicBezTo>
                <a:cubicBezTo>
                  <a:pt x="70" y="54"/>
                  <a:pt x="68" y="55"/>
                  <a:pt x="66" y="56"/>
                </a:cubicBezTo>
                <a:cubicBezTo>
                  <a:pt x="66" y="56"/>
                  <a:pt x="66" y="56"/>
                  <a:pt x="66" y="56"/>
                </a:cubicBezTo>
                <a:cubicBezTo>
                  <a:pt x="43" y="42"/>
                  <a:pt x="43" y="42"/>
                  <a:pt x="43" y="42"/>
                </a:cubicBezTo>
                <a:cubicBezTo>
                  <a:pt x="41" y="40"/>
                  <a:pt x="37" y="40"/>
                  <a:pt x="36" y="42"/>
                </a:cubicBezTo>
                <a:cubicBezTo>
                  <a:pt x="26" y="55"/>
                  <a:pt x="26" y="55"/>
                  <a:pt x="26" y="55"/>
                </a:cubicBezTo>
                <a:cubicBezTo>
                  <a:pt x="24" y="57"/>
                  <a:pt x="24" y="60"/>
                  <a:pt x="26" y="62"/>
                </a:cubicBezTo>
                <a:cubicBezTo>
                  <a:pt x="45" y="82"/>
                  <a:pt x="45" y="82"/>
                  <a:pt x="45" y="82"/>
                </a:cubicBezTo>
                <a:cubicBezTo>
                  <a:pt x="45" y="82"/>
                  <a:pt x="45" y="82"/>
                  <a:pt x="45" y="82"/>
                </a:cubicBezTo>
                <a:cubicBezTo>
                  <a:pt x="44" y="84"/>
                  <a:pt x="43" y="86"/>
                  <a:pt x="42" y="88"/>
                </a:cubicBezTo>
                <a:cubicBezTo>
                  <a:pt x="42" y="88"/>
                  <a:pt x="42" y="88"/>
                  <a:pt x="42" y="88"/>
                </a:cubicBezTo>
                <a:cubicBezTo>
                  <a:pt x="14" y="84"/>
                  <a:pt x="14" y="84"/>
                  <a:pt x="14" y="84"/>
                </a:cubicBezTo>
                <a:cubicBezTo>
                  <a:pt x="12" y="83"/>
                  <a:pt x="9" y="85"/>
                  <a:pt x="9" y="87"/>
                </a:cubicBezTo>
                <a:cubicBezTo>
                  <a:pt x="4" y="103"/>
                  <a:pt x="4" y="103"/>
                  <a:pt x="4" y="103"/>
                </a:cubicBezTo>
                <a:cubicBezTo>
                  <a:pt x="3" y="106"/>
                  <a:pt x="4" y="108"/>
                  <a:pt x="7" y="109"/>
                </a:cubicBezTo>
                <a:cubicBezTo>
                  <a:pt x="32" y="121"/>
                  <a:pt x="32" y="121"/>
                  <a:pt x="32" y="121"/>
                </a:cubicBezTo>
                <a:cubicBezTo>
                  <a:pt x="32" y="121"/>
                  <a:pt x="32" y="121"/>
                  <a:pt x="32" y="121"/>
                </a:cubicBezTo>
                <a:cubicBezTo>
                  <a:pt x="32" y="123"/>
                  <a:pt x="32" y="125"/>
                  <a:pt x="32" y="126"/>
                </a:cubicBezTo>
                <a:cubicBezTo>
                  <a:pt x="31" y="127"/>
                  <a:pt x="31" y="127"/>
                  <a:pt x="31" y="127"/>
                </a:cubicBezTo>
                <a:cubicBezTo>
                  <a:pt x="5" y="133"/>
                  <a:pt x="5" y="133"/>
                  <a:pt x="5" y="133"/>
                </a:cubicBezTo>
                <a:cubicBezTo>
                  <a:pt x="2" y="134"/>
                  <a:pt x="0" y="137"/>
                  <a:pt x="1" y="139"/>
                </a:cubicBezTo>
                <a:cubicBezTo>
                  <a:pt x="3" y="156"/>
                  <a:pt x="3" y="156"/>
                  <a:pt x="3" y="156"/>
                </a:cubicBezTo>
                <a:cubicBezTo>
                  <a:pt x="3" y="158"/>
                  <a:pt x="5" y="160"/>
                  <a:pt x="8" y="160"/>
                </a:cubicBezTo>
                <a:cubicBezTo>
                  <a:pt x="35" y="160"/>
                  <a:pt x="35" y="160"/>
                  <a:pt x="35" y="160"/>
                </a:cubicBezTo>
                <a:cubicBezTo>
                  <a:pt x="36" y="162"/>
                  <a:pt x="37" y="164"/>
                  <a:pt x="37" y="166"/>
                </a:cubicBezTo>
                <a:cubicBezTo>
                  <a:pt x="16" y="182"/>
                  <a:pt x="16" y="182"/>
                  <a:pt x="16" y="182"/>
                </a:cubicBezTo>
                <a:cubicBezTo>
                  <a:pt x="13" y="183"/>
                  <a:pt x="13" y="186"/>
                  <a:pt x="14" y="188"/>
                </a:cubicBezTo>
                <a:cubicBezTo>
                  <a:pt x="22" y="203"/>
                  <a:pt x="22" y="203"/>
                  <a:pt x="22" y="203"/>
                </a:cubicBezTo>
                <a:cubicBezTo>
                  <a:pt x="23" y="205"/>
                  <a:pt x="26" y="206"/>
                  <a:pt x="28" y="205"/>
                </a:cubicBezTo>
                <a:cubicBezTo>
                  <a:pt x="53" y="196"/>
                  <a:pt x="53" y="196"/>
                  <a:pt x="53" y="196"/>
                </a:cubicBezTo>
                <a:cubicBezTo>
                  <a:pt x="55" y="197"/>
                  <a:pt x="56" y="199"/>
                  <a:pt x="57" y="200"/>
                </a:cubicBezTo>
                <a:cubicBezTo>
                  <a:pt x="44" y="222"/>
                  <a:pt x="44" y="222"/>
                  <a:pt x="44" y="222"/>
                </a:cubicBezTo>
                <a:cubicBezTo>
                  <a:pt x="42" y="225"/>
                  <a:pt x="43" y="228"/>
                  <a:pt x="45" y="229"/>
                </a:cubicBezTo>
                <a:cubicBezTo>
                  <a:pt x="58" y="240"/>
                  <a:pt x="58" y="240"/>
                  <a:pt x="58" y="240"/>
                </a:cubicBezTo>
                <a:cubicBezTo>
                  <a:pt x="59" y="241"/>
                  <a:pt x="62" y="241"/>
                  <a:pt x="64" y="239"/>
                </a:cubicBezTo>
                <a:cubicBezTo>
                  <a:pt x="83" y="221"/>
                  <a:pt x="83" y="221"/>
                  <a:pt x="83" y="221"/>
                </a:cubicBezTo>
                <a:cubicBezTo>
                  <a:pt x="85" y="222"/>
                  <a:pt x="87" y="223"/>
                  <a:pt x="90" y="225"/>
                </a:cubicBezTo>
                <a:cubicBezTo>
                  <a:pt x="86" y="250"/>
                  <a:pt x="86" y="250"/>
                  <a:pt x="86" y="250"/>
                </a:cubicBezTo>
                <a:cubicBezTo>
                  <a:pt x="85" y="253"/>
                  <a:pt x="87" y="256"/>
                  <a:pt x="89" y="256"/>
                </a:cubicBezTo>
                <a:cubicBezTo>
                  <a:pt x="105" y="261"/>
                  <a:pt x="105" y="261"/>
                  <a:pt x="105" y="261"/>
                </a:cubicBezTo>
                <a:cubicBezTo>
                  <a:pt x="107" y="262"/>
                  <a:pt x="110" y="260"/>
                  <a:pt x="111" y="258"/>
                </a:cubicBezTo>
                <a:cubicBezTo>
                  <a:pt x="122" y="234"/>
                  <a:pt x="122" y="234"/>
                  <a:pt x="122" y="234"/>
                </a:cubicBezTo>
                <a:cubicBezTo>
                  <a:pt x="123" y="234"/>
                  <a:pt x="124" y="234"/>
                  <a:pt x="125" y="234"/>
                </a:cubicBezTo>
                <a:cubicBezTo>
                  <a:pt x="132" y="259"/>
                  <a:pt x="132" y="259"/>
                  <a:pt x="132" y="259"/>
                </a:cubicBezTo>
                <a:cubicBezTo>
                  <a:pt x="132" y="261"/>
                  <a:pt x="135" y="263"/>
                  <a:pt x="137" y="263"/>
                </a:cubicBezTo>
                <a:cubicBezTo>
                  <a:pt x="154" y="261"/>
                  <a:pt x="154" y="261"/>
                  <a:pt x="154" y="261"/>
                </a:cubicBezTo>
                <a:cubicBezTo>
                  <a:pt x="156" y="261"/>
                  <a:pt x="158" y="258"/>
                  <a:pt x="158" y="256"/>
                </a:cubicBezTo>
                <a:cubicBezTo>
                  <a:pt x="158" y="231"/>
                  <a:pt x="158" y="231"/>
                  <a:pt x="158" y="231"/>
                </a:cubicBezTo>
                <a:cubicBezTo>
                  <a:pt x="161" y="231"/>
                  <a:pt x="163" y="230"/>
                  <a:pt x="166" y="229"/>
                </a:cubicBezTo>
                <a:cubicBezTo>
                  <a:pt x="180" y="249"/>
                  <a:pt x="180" y="249"/>
                  <a:pt x="180" y="249"/>
                </a:cubicBezTo>
                <a:cubicBezTo>
                  <a:pt x="182" y="251"/>
                  <a:pt x="185" y="252"/>
                  <a:pt x="187" y="251"/>
                </a:cubicBezTo>
                <a:cubicBezTo>
                  <a:pt x="202" y="242"/>
                  <a:pt x="202" y="242"/>
                  <a:pt x="202" y="242"/>
                </a:cubicBezTo>
                <a:cubicBezTo>
                  <a:pt x="204" y="241"/>
                  <a:pt x="205" y="238"/>
                  <a:pt x="204" y="236"/>
                </a:cubicBezTo>
                <a:cubicBezTo>
                  <a:pt x="195" y="214"/>
                  <a:pt x="195" y="214"/>
                  <a:pt x="195" y="214"/>
                </a:cubicBezTo>
                <a:cubicBezTo>
                  <a:pt x="197" y="212"/>
                  <a:pt x="199" y="210"/>
                  <a:pt x="201" y="208"/>
                </a:cubicBezTo>
                <a:cubicBezTo>
                  <a:pt x="222" y="221"/>
                  <a:pt x="222" y="221"/>
                  <a:pt x="222" y="221"/>
                </a:cubicBezTo>
                <a:cubicBezTo>
                  <a:pt x="224" y="223"/>
                  <a:pt x="227" y="223"/>
                  <a:pt x="228" y="221"/>
                </a:cubicBezTo>
                <a:cubicBezTo>
                  <a:pt x="239" y="208"/>
                  <a:pt x="239" y="208"/>
                  <a:pt x="239" y="208"/>
                </a:cubicBezTo>
                <a:cubicBezTo>
                  <a:pt x="241" y="206"/>
                  <a:pt x="240" y="203"/>
                  <a:pt x="239" y="201"/>
                </a:cubicBezTo>
                <a:cubicBezTo>
                  <a:pt x="222" y="183"/>
                  <a:pt x="222" y="183"/>
                  <a:pt x="222" y="183"/>
                </a:cubicBezTo>
                <a:cubicBezTo>
                  <a:pt x="223" y="181"/>
                  <a:pt x="224" y="178"/>
                  <a:pt x="225" y="176"/>
                </a:cubicBezTo>
                <a:cubicBezTo>
                  <a:pt x="249" y="179"/>
                  <a:pt x="249" y="179"/>
                  <a:pt x="249" y="179"/>
                </a:cubicBezTo>
                <a:cubicBezTo>
                  <a:pt x="252" y="180"/>
                  <a:pt x="255" y="178"/>
                  <a:pt x="255" y="176"/>
                </a:cubicBezTo>
                <a:lnTo>
                  <a:pt x="260" y="160"/>
                </a:lnTo>
                <a:close/>
                <a:moveTo>
                  <a:pt x="120" y="208"/>
                </a:moveTo>
                <a:cubicBezTo>
                  <a:pt x="128" y="179"/>
                  <a:pt x="128" y="179"/>
                  <a:pt x="128" y="179"/>
                </a:cubicBezTo>
                <a:cubicBezTo>
                  <a:pt x="137" y="180"/>
                  <a:pt x="146" y="178"/>
                  <a:pt x="154" y="174"/>
                </a:cubicBezTo>
                <a:cubicBezTo>
                  <a:pt x="176" y="196"/>
                  <a:pt x="176" y="196"/>
                  <a:pt x="176" y="196"/>
                </a:cubicBezTo>
                <a:cubicBezTo>
                  <a:pt x="160" y="207"/>
                  <a:pt x="140" y="212"/>
                  <a:pt x="120" y="208"/>
                </a:cubicBezTo>
                <a:close/>
                <a:moveTo>
                  <a:pt x="63" y="163"/>
                </a:moveTo>
                <a:cubicBezTo>
                  <a:pt x="93" y="156"/>
                  <a:pt x="93" y="156"/>
                  <a:pt x="93" y="156"/>
                </a:cubicBezTo>
                <a:cubicBezTo>
                  <a:pt x="98" y="164"/>
                  <a:pt x="105" y="170"/>
                  <a:pt x="113" y="174"/>
                </a:cubicBezTo>
                <a:cubicBezTo>
                  <a:pt x="105" y="204"/>
                  <a:pt x="105" y="204"/>
                  <a:pt x="105" y="204"/>
                </a:cubicBezTo>
                <a:cubicBezTo>
                  <a:pt x="86" y="196"/>
                  <a:pt x="71" y="181"/>
                  <a:pt x="63" y="163"/>
                </a:cubicBezTo>
                <a:close/>
                <a:moveTo>
                  <a:pt x="147" y="58"/>
                </a:moveTo>
                <a:cubicBezTo>
                  <a:pt x="138" y="87"/>
                  <a:pt x="138" y="87"/>
                  <a:pt x="138" y="87"/>
                </a:cubicBezTo>
                <a:cubicBezTo>
                  <a:pt x="128" y="86"/>
                  <a:pt x="118" y="88"/>
                  <a:pt x="110" y="93"/>
                </a:cubicBezTo>
                <a:cubicBezTo>
                  <a:pt x="88" y="71"/>
                  <a:pt x="88" y="71"/>
                  <a:pt x="88" y="71"/>
                </a:cubicBezTo>
                <a:cubicBezTo>
                  <a:pt x="105" y="59"/>
                  <a:pt x="126" y="54"/>
                  <a:pt x="147" y="58"/>
                </a:cubicBezTo>
                <a:close/>
                <a:moveTo>
                  <a:pt x="204" y="104"/>
                </a:moveTo>
                <a:cubicBezTo>
                  <a:pt x="174" y="112"/>
                  <a:pt x="174" y="112"/>
                  <a:pt x="174" y="112"/>
                </a:cubicBezTo>
                <a:cubicBezTo>
                  <a:pt x="170" y="103"/>
                  <a:pt x="162" y="96"/>
                  <a:pt x="153" y="91"/>
                </a:cubicBezTo>
                <a:cubicBezTo>
                  <a:pt x="162" y="62"/>
                  <a:pt x="162" y="62"/>
                  <a:pt x="162" y="62"/>
                </a:cubicBezTo>
                <a:cubicBezTo>
                  <a:pt x="182" y="70"/>
                  <a:pt x="196" y="86"/>
                  <a:pt x="204" y="104"/>
                </a:cubicBezTo>
                <a:close/>
                <a:moveTo>
                  <a:pt x="179" y="126"/>
                </a:moveTo>
                <a:cubicBezTo>
                  <a:pt x="208" y="119"/>
                  <a:pt x="208" y="119"/>
                  <a:pt x="208" y="119"/>
                </a:cubicBezTo>
                <a:cubicBezTo>
                  <a:pt x="210" y="130"/>
                  <a:pt x="210" y="142"/>
                  <a:pt x="207" y="154"/>
                </a:cubicBezTo>
                <a:cubicBezTo>
                  <a:pt x="203" y="167"/>
                  <a:pt x="196" y="177"/>
                  <a:pt x="188" y="186"/>
                </a:cubicBezTo>
                <a:cubicBezTo>
                  <a:pt x="167" y="164"/>
                  <a:pt x="167" y="164"/>
                  <a:pt x="167" y="164"/>
                </a:cubicBezTo>
                <a:cubicBezTo>
                  <a:pt x="172" y="159"/>
                  <a:pt x="175" y="153"/>
                  <a:pt x="177" y="146"/>
                </a:cubicBezTo>
                <a:cubicBezTo>
                  <a:pt x="179" y="139"/>
                  <a:pt x="180" y="133"/>
                  <a:pt x="179" y="126"/>
                </a:cubicBezTo>
                <a:close/>
                <a:moveTo>
                  <a:pt x="152" y="138"/>
                </a:moveTo>
                <a:cubicBezTo>
                  <a:pt x="149" y="149"/>
                  <a:pt x="138" y="155"/>
                  <a:pt x="128" y="152"/>
                </a:cubicBezTo>
                <a:cubicBezTo>
                  <a:pt x="117" y="149"/>
                  <a:pt x="111" y="138"/>
                  <a:pt x="114" y="127"/>
                </a:cubicBezTo>
                <a:cubicBezTo>
                  <a:pt x="117" y="117"/>
                  <a:pt x="128" y="111"/>
                  <a:pt x="139" y="114"/>
                </a:cubicBezTo>
                <a:cubicBezTo>
                  <a:pt x="149" y="117"/>
                  <a:pt x="155" y="128"/>
                  <a:pt x="152" y="138"/>
                </a:cubicBezTo>
                <a:close/>
                <a:moveTo>
                  <a:pt x="88" y="141"/>
                </a:moveTo>
                <a:cubicBezTo>
                  <a:pt x="58" y="149"/>
                  <a:pt x="58" y="149"/>
                  <a:pt x="58" y="149"/>
                </a:cubicBezTo>
                <a:cubicBezTo>
                  <a:pt x="56" y="137"/>
                  <a:pt x="56" y="124"/>
                  <a:pt x="60" y="112"/>
                </a:cubicBezTo>
                <a:cubicBezTo>
                  <a:pt x="63" y="100"/>
                  <a:pt x="69" y="90"/>
                  <a:pt x="77" y="82"/>
                </a:cubicBezTo>
                <a:cubicBezTo>
                  <a:pt x="98" y="104"/>
                  <a:pt x="98" y="104"/>
                  <a:pt x="98" y="104"/>
                </a:cubicBezTo>
                <a:cubicBezTo>
                  <a:pt x="94" y="108"/>
                  <a:pt x="91" y="114"/>
                  <a:pt x="89" y="120"/>
                </a:cubicBezTo>
                <a:cubicBezTo>
                  <a:pt x="87" y="127"/>
                  <a:pt x="87" y="134"/>
                  <a:pt x="88" y="141"/>
                </a:cubicBezTo>
                <a:close/>
              </a:path>
            </a:pathLst>
          </a:custGeom>
          <a:solidFill>
            <a:schemeClr val="bg1">
              <a:lumMod val="8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sz="1351"/>
          </a:p>
        </p:txBody>
      </p:sp>
      <p:sp>
        <p:nvSpPr>
          <p:cNvPr id="20" name="Freeform 33">
            <a:extLst>
              <a:ext uri="{FF2B5EF4-FFF2-40B4-BE49-F238E27FC236}">
                <a16:creationId xmlns:a16="http://schemas.microsoft.com/office/drawing/2014/main" id="{41A8267E-5E38-4F0B-8FFF-6EE8DFA84E21}"/>
              </a:ext>
            </a:extLst>
          </p:cNvPr>
          <p:cNvSpPr>
            <a:spLocks noEditPoints="1"/>
          </p:cNvSpPr>
          <p:nvPr/>
        </p:nvSpPr>
        <p:spPr bwMode="auto">
          <a:xfrm flipH="1" flipV="1">
            <a:off x="5545954" y="3141232"/>
            <a:ext cx="645592" cy="646177"/>
          </a:xfrm>
          <a:custGeom>
            <a:avLst/>
            <a:gdLst>
              <a:gd name="T0" fmla="*/ 500 w 562"/>
              <a:gd name="T1" fmla="*/ 309 h 563"/>
              <a:gd name="T2" fmla="*/ 561 w 562"/>
              <a:gd name="T3" fmla="*/ 265 h 563"/>
              <a:gd name="T4" fmla="*/ 491 w 562"/>
              <a:gd name="T5" fmla="*/ 220 h 563"/>
              <a:gd name="T6" fmla="*/ 532 w 562"/>
              <a:gd name="T7" fmla="*/ 159 h 563"/>
              <a:gd name="T8" fmla="*/ 449 w 562"/>
              <a:gd name="T9" fmla="*/ 143 h 563"/>
              <a:gd name="T10" fmla="*/ 467 w 562"/>
              <a:gd name="T11" fmla="*/ 73 h 563"/>
              <a:gd name="T12" fmla="*/ 382 w 562"/>
              <a:gd name="T13" fmla="*/ 90 h 563"/>
              <a:gd name="T14" fmla="*/ 388 w 562"/>
              <a:gd name="T15" fmla="*/ 31 h 563"/>
              <a:gd name="T16" fmla="*/ 333 w 562"/>
              <a:gd name="T17" fmla="*/ 15 h 563"/>
              <a:gd name="T18" fmla="*/ 299 w 562"/>
              <a:gd name="T19" fmla="*/ 66 h 563"/>
              <a:gd name="T20" fmla="*/ 235 w 562"/>
              <a:gd name="T21" fmla="*/ 6 h 563"/>
              <a:gd name="T22" fmla="*/ 216 w 562"/>
              <a:gd name="T23" fmla="*/ 79 h 563"/>
              <a:gd name="T24" fmla="*/ 165 w 562"/>
              <a:gd name="T25" fmla="*/ 27 h 563"/>
              <a:gd name="T26" fmla="*/ 152 w 562"/>
              <a:gd name="T27" fmla="*/ 112 h 563"/>
              <a:gd name="T28" fmla="*/ 91 w 562"/>
              <a:gd name="T29" fmla="*/ 89 h 563"/>
              <a:gd name="T30" fmla="*/ 55 w 562"/>
              <a:gd name="T31" fmla="*/ 134 h 563"/>
              <a:gd name="T32" fmla="*/ 89 w 562"/>
              <a:gd name="T33" fmla="*/ 190 h 563"/>
              <a:gd name="T34" fmla="*/ 18 w 562"/>
              <a:gd name="T35" fmla="*/ 187 h 563"/>
              <a:gd name="T36" fmla="*/ 68 w 562"/>
              <a:gd name="T37" fmla="*/ 258 h 563"/>
              <a:gd name="T38" fmla="*/ 67 w 562"/>
              <a:gd name="T39" fmla="*/ 271 h 563"/>
              <a:gd name="T40" fmla="*/ 6 w 562"/>
              <a:gd name="T41" fmla="*/ 333 h 563"/>
              <a:gd name="T42" fmla="*/ 80 w 562"/>
              <a:gd name="T43" fmla="*/ 356 h 563"/>
              <a:gd name="T44" fmla="*/ 47 w 562"/>
              <a:gd name="T45" fmla="*/ 434 h 563"/>
              <a:gd name="T46" fmla="*/ 122 w 562"/>
              <a:gd name="T47" fmla="*/ 429 h 563"/>
              <a:gd name="T48" fmla="*/ 123 w 562"/>
              <a:gd name="T49" fmla="*/ 513 h 563"/>
              <a:gd name="T50" fmla="*/ 191 w 562"/>
              <a:gd name="T51" fmla="*/ 480 h 563"/>
              <a:gd name="T52" fmla="*/ 225 w 562"/>
              <a:gd name="T53" fmla="*/ 558 h 563"/>
              <a:gd name="T54" fmla="*/ 268 w 562"/>
              <a:gd name="T55" fmla="*/ 501 h 563"/>
              <a:gd name="T56" fmla="*/ 328 w 562"/>
              <a:gd name="T57" fmla="*/ 558 h 563"/>
              <a:gd name="T58" fmla="*/ 353 w 562"/>
              <a:gd name="T59" fmla="*/ 490 h 563"/>
              <a:gd name="T60" fmla="*/ 430 w 562"/>
              <a:gd name="T61" fmla="*/ 519 h 563"/>
              <a:gd name="T62" fmla="*/ 429 w 562"/>
              <a:gd name="T63" fmla="*/ 446 h 563"/>
              <a:gd name="T64" fmla="*/ 510 w 562"/>
              <a:gd name="T65" fmla="*/ 444 h 563"/>
              <a:gd name="T66" fmla="*/ 481 w 562"/>
              <a:gd name="T67" fmla="*/ 376 h 563"/>
              <a:gd name="T68" fmla="*/ 555 w 562"/>
              <a:gd name="T69" fmla="*/ 342 h 563"/>
              <a:gd name="T70" fmla="*/ 329 w 562"/>
              <a:gd name="T71" fmla="*/ 372 h 563"/>
              <a:gd name="T72" fmla="*/ 135 w 562"/>
              <a:gd name="T73" fmla="*/ 350 h 563"/>
              <a:gd name="T74" fmla="*/ 224 w 562"/>
              <a:gd name="T75" fmla="*/ 436 h 563"/>
              <a:gd name="T76" fmla="*/ 295 w 562"/>
              <a:gd name="T77" fmla="*/ 187 h 563"/>
              <a:gd name="T78" fmla="*/ 313 w 562"/>
              <a:gd name="T79" fmla="*/ 124 h 563"/>
              <a:gd name="T80" fmla="*/ 327 w 562"/>
              <a:gd name="T81" fmla="*/ 196 h 563"/>
              <a:gd name="T82" fmla="*/ 382 w 562"/>
              <a:gd name="T83" fmla="*/ 271 h 563"/>
              <a:gd name="T84" fmla="*/ 401 w 562"/>
              <a:gd name="T85" fmla="*/ 399 h 563"/>
              <a:gd name="T86" fmla="*/ 382 w 562"/>
              <a:gd name="T87" fmla="*/ 271 h 563"/>
              <a:gd name="T88" fmla="*/ 243 w 562"/>
              <a:gd name="T89" fmla="*/ 273 h 563"/>
              <a:gd name="T90" fmla="*/ 188 w 562"/>
              <a:gd name="T91" fmla="*/ 302 h 563"/>
              <a:gd name="T92" fmla="*/ 163 w 562"/>
              <a:gd name="T93" fmla="*/ 175 h 563"/>
              <a:gd name="T94" fmla="*/ 188 w 562"/>
              <a:gd name="T95" fmla="*/ 302 h 5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62" h="563">
                <a:moveTo>
                  <a:pt x="555" y="342"/>
                </a:moveTo>
                <a:cubicBezTo>
                  <a:pt x="557" y="337"/>
                  <a:pt x="554" y="331"/>
                  <a:pt x="548" y="329"/>
                </a:cubicBezTo>
                <a:cubicBezTo>
                  <a:pt x="500" y="309"/>
                  <a:pt x="500" y="309"/>
                  <a:pt x="500" y="309"/>
                </a:cubicBezTo>
                <a:cubicBezTo>
                  <a:pt x="501" y="302"/>
                  <a:pt x="501" y="296"/>
                  <a:pt x="501" y="290"/>
                </a:cubicBezTo>
                <a:cubicBezTo>
                  <a:pt x="552" y="277"/>
                  <a:pt x="552" y="277"/>
                  <a:pt x="552" y="277"/>
                </a:cubicBezTo>
                <a:cubicBezTo>
                  <a:pt x="558" y="275"/>
                  <a:pt x="562" y="270"/>
                  <a:pt x="561" y="265"/>
                </a:cubicBezTo>
                <a:cubicBezTo>
                  <a:pt x="556" y="230"/>
                  <a:pt x="556" y="230"/>
                  <a:pt x="556" y="230"/>
                </a:cubicBezTo>
                <a:cubicBezTo>
                  <a:pt x="556" y="224"/>
                  <a:pt x="551" y="220"/>
                  <a:pt x="545" y="220"/>
                </a:cubicBezTo>
                <a:cubicBezTo>
                  <a:pt x="491" y="220"/>
                  <a:pt x="491" y="220"/>
                  <a:pt x="491" y="220"/>
                </a:cubicBezTo>
                <a:cubicBezTo>
                  <a:pt x="490" y="215"/>
                  <a:pt x="488" y="209"/>
                  <a:pt x="486" y="204"/>
                </a:cubicBezTo>
                <a:cubicBezTo>
                  <a:pt x="528" y="174"/>
                  <a:pt x="528" y="174"/>
                  <a:pt x="528" y="174"/>
                </a:cubicBezTo>
                <a:cubicBezTo>
                  <a:pt x="533" y="170"/>
                  <a:pt x="535" y="164"/>
                  <a:pt x="532" y="159"/>
                </a:cubicBezTo>
                <a:cubicBezTo>
                  <a:pt x="515" y="128"/>
                  <a:pt x="515" y="128"/>
                  <a:pt x="515" y="128"/>
                </a:cubicBezTo>
                <a:cubicBezTo>
                  <a:pt x="513" y="123"/>
                  <a:pt x="507" y="121"/>
                  <a:pt x="502" y="123"/>
                </a:cubicBezTo>
                <a:cubicBezTo>
                  <a:pt x="449" y="143"/>
                  <a:pt x="449" y="143"/>
                  <a:pt x="449" y="143"/>
                </a:cubicBezTo>
                <a:cubicBezTo>
                  <a:pt x="446" y="140"/>
                  <a:pt x="443" y="136"/>
                  <a:pt x="439" y="133"/>
                </a:cubicBezTo>
                <a:cubicBezTo>
                  <a:pt x="469" y="88"/>
                  <a:pt x="469" y="88"/>
                  <a:pt x="469" y="88"/>
                </a:cubicBezTo>
                <a:cubicBezTo>
                  <a:pt x="472" y="83"/>
                  <a:pt x="472" y="76"/>
                  <a:pt x="467" y="73"/>
                </a:cubicBezTo>
                <a:cubicBezTo>
                  <a:pt x="440" y="50"/>
                  <a:pt x="440" y="50"/>
                  <a:pt x="440" y="50"/>
                </a:cubicBezTo>
                <a:cubicBezTo>
                  <a:pt x="437" y="46"/>
                  <a:pt x="430" y="47"/>
                  <a:pt x="426" y="51"/>
                </a:cubicBezTo>
                <a:cubicBezTo>
                  <a:pt x="382" y="90"/>
                  <a:pt x="382" y="90"/>
                  <a:pt x="382" y="90"/>
                </a:cubicBezTo>
                <a:cubicBezTo>
                  <a:pt x="382" y="91"/>
                  <a:pt x="382" y="91"/>
                  <a:pt x="382" y="91"/>
                </a:cubicBezTo>
                <a:cubicBezTo>
                  <a:pt x="380" y="90"/>
                  <a:pt x="379" y="90"/>
                  <a:pt x="378" y="89"/>
                </a:cubicBezTo>
                <a:cubicBezTo>
                  <a:pt x="388" y="31"/>
                  <a:pt x="388" y="31"/>
                  <a:pt x="388" y="31"/>
                </a:cubicBezTo>
                <a:cubicBezTo>
                  <a:pt x="389" y="25"/>
                  <a:pt x="385" y="20"/>
                  <a:pt x="380" y="18"/>
                </a:cubicBezTo>
                <a:cubicBezTo>
                  <a:pt x="346" y="9"/>
                  <a:pt x="346" y="9"/>
                  <a:pt x="346" y="9"/>
                </a:cubicBezTo>
                <a:cubicBezTo>
                  <a:pt x="341" y="7"/>
                  <a:pt x="335" y="10"/>
                  <a:pt x="333" y="15"/>
                </a:cubicBezTo>
                <a:cubicBezTo>
                  <a:pt x="309" y="69"/>
                  <a:pt x="309" y="69"/>
                  <a:pt x="309" y="69"/>
                </a:cubicBezTo>
                <a:cubicBezTo>
                  <a:pt x="306" y="69"/>
                  <a:pt x="302" y="68"/>
                  <a:pt x="299" y="68"/>
                </a:cubicBezTo>
                <a:cubicBezTo>
                  <a:pt x="299" y="67"/>
                  <a:pt x="299" y="67"/>
                  <a:pt x="299" y="66"/>
                </a:cubicBezTo>
                <a:cubicBezTo>
                  <a:pt x="282" y="9"/>
                  <a:pt x="282" y="9"/>
                  <a:pt x="282" y="9"/>
                </a:cubicBezTo>
                <a:cubicBezTo>
                  <a:pt x="281" y="4"/>
                  <a:pt x="275" y="0"/>
                  <a:pt x="270" y="1"/>
                </a:cubicBezTo>
                <a:cubicBezTo>
                  <a:pt x="235" y="6"/>
                  <a:pt x="235" y="6"/>
                  <a:pt x="235" y="6"/>
                </a:cubicBezTo>
                <a:cubicBezTo>
                  <a:pt x="230" y="7"/>
                  <a:pt x="226" y="12"/>
                  <a:pt x="226" y="18"/>
                </a:cubicBezTo>
                <a:cubicBezTo>
                  <a:pt x="227" y="75"/>
                  <a:pt x="227" y="75"/>
                  <a:pt x="227" y="75"/>
                </a:cubicBezTo>
                <a:cubicBezTo>
                  <a:pt x="224" y="76"/>
                  <a:pt x="220" y="77"/>
                  <a:pt x="216" y="79"/>
                </a:cubicBezTo>
                <a:cubicBezTo>
                  <a:pt x="215" y="78"/>
                  <a:pt x="215" y="78"/>
                  <a:pt x="215" y="78"/>
                </a:cubicBezTo>
                <a:cubicBezTo>
                  <a:pt x="180" y="30"/>
                  <a:pt x="180" y="30"/>
                  <a:pt x="180" y="30"/>
                </a:cubicBezTo>
                <a:cubicBezTo>
                  <a:pt x="176" y="26"/>
                  <a:pt x="170" y="24"/>
                  <a:pt x="165" y="27"/>
                </a:cubicBezTo>
                <a:cubicBezTo>
                  <a:pt x="135" y="45"/>
                  <a:pt x="135" y="45"/>
                  <a:pt x="135" y="45"/>
                </a:cubicBezTo>
                <a:cubicBezTo>
                  <a:pt x="130" y="47"/>
                  <a:pt x="128" y="53"/>
                  <a:pt x="130" y="59"/>
                </a:cubicBezTo>
                <a:cubicBezTo>
                  <a:pt x="152" y="112"/>
                  <a:pt x="152" y="112"/>
                  <a:pt x="152" y="112"/>
                </a:cubicBezTo>
                <a:cubicBezTo>
                  <a:pt x="149" y="115"/>
                  <a:pt x="145" y="118"/>
                  <a:pt x="142" y="121"/>
                </a:cubicBezTo>
                <a:cubicBezTo>
                  <a:pt x="141" y="121"/>
                  <a:pt x="141" y="121"/>
                  <a:pt x="141" y="121"/>
                </a:cubicBezTo>
                <a:cubicBezTo>
                  <a:pt x="91" y="89"/>
                  <a:pt x="91" y="89"/>
                  <a:pt x="91" y="89"/>
                </a:cubicBezTo>
                <a:cubicBezTo>
                  <a:pt x="86" y="86"/>
                  <a:pt x="80" y="87"/>
                  <a:pt x="77" y="91"/>
                </a:cubicBezTo>
                <a:cubicBezTo>
                  <a:pt x="54" y="119"/>
                  <a:pt x="54" y="119"/>
                  <a:pt x="54" y="119"/>
                </a:cubicBezTo>
                <a:cubicBezTo>
                  <a:pt x="51" y="123"/>
                  <a:pt x="51" y="129"/>
                  <a:pt x="55" y="134"/>
                </a:cubicBezTo>
                <a:cubicBezTo>
                  <a:pt x="96" y="176"/>
                  <a:pt x="96" y="176"/>
                  <a:pt x="96" y="176"/>
                </a:cubicBezTo>
                <a:cubicBezTo>
                  <a:pt x="96" y="177"/>
                  <a:pt x="96" y="177"/>
                  <a:pt x="96" y="177"/>
                </a:cubicBezTo>
                <a:cubicBezTo>
                  <a:pt x="94" y="181"/>
                  <a:pt x="92" y="185"/>
                  <a:pt x="89" y="190"/>
                </a:cubicBezTo>
                <a:cubicBezTo>
                  <a:pt x="89" y="189"/>
                  <a:pt x="89" y="189"/>
                  <a:pt x="89" y="189"/>
                </a:cubicBezTo>
                <a:cubicBezTo>
                  <a:pt x="31" y="180"/>
                  <a:pt x="31" y="180"/>
                  <a:pt x="31" y="180"/>
                </a:cubicBezTo>
                <a:cubicBezTo>
                  <a:pt x="25" y="179"/>
                  <a:pt x="19" y="182"/>
                  <a:pt x="18" y="187"/>
                </a:cubicBezTo>
                <a:cubicBezTo>
                  <a:pt x="8" y="222"/>
                  <a:pt x="8" y="222"/>
                  <a:pt x="8" y="222"/>
                </a:cubicBezTo>
                <a:cubicBezTo>
                  <a:pt x="6" y="226"/>
                  <a:pt x="9" y="232"/>
                  <a:pt x="14" y="235"/>
                </a:cubicBezTo>
                <a:cubicBezTo>
                  <a:pt x="68" y="258"/>
                  <a:pt x="68" y="258"/>
                  <a:pt x="68" y="258"/>
                </a:cubicBezTo>
                <a:cubicBezTo>
                  <a:pt x="69" y="259"/>
                  <a:pt x="69" y="259"/>
                  <a:pt x="69" y="259"/>
                </a:cubicBezTo>
                <a:cubicBezTo>
                  <a:pt x="69" y="263"/>
                  <a:pt x="68" y="267"/>
                  <a:pt x="68" y="271"/>
                </a:cubicBezTo>
                <a:cubicBezTo>
                  <a:pt x="67" y="271"/>
                  <a:pt x="67" y="271"/>
                  <a:pt x="67" y="271"/>
                </a:cubicBezTo>
                <a:cubicBezTo>
                  <a:pt x="10" y="286"/>
                  <a:pt x="10" y="286"/>
                  <a:pt x="10" y="286"/>
                </a:cubicBezTo>
                <a:cubicBezTo>
                  <a:pt x="4" y="287"/>
                  <a:pt x="0" y="293"/>
                  <a:pt x="1" y="298"/>
                </a:cubicBezTo>
                <a:cubicBezTo>
                  <a:pt x="6" y="333"/>
                  <a:pt x="6" y="333"/>
                  <a:pt x="6" y="333"/>
                </a:cubicBezTo>
                <a:cubicBezTo>
                  <a:pt x="6" y="338"/>
                  <a:pt x="11" y="342"/>
                  <a:pt x="17" y="342"/>
                </a:cubicBezTo>
                <a:cubicBezTo>
                  <a:pt x="75" y="342"/>
                  <a:pt x="75" y="342"/>
                  <a:pt x="75" y="342"/>
                </a:cubicBezTo>
                <a:cubicBezTo>
                  <a:pt x="77" y="347"/>
                  <a:pt x="78" y="351"/>
                  <a:pt x="80" y="356"/>
                </a:cubicBezTo>
                <a:cubicBezTo>
                  <a:pt x="33" y="389"/>
                  <a:pt x="33" y="389"/>
                  <a:pt x="33" y="389"/>
                </a:cubicBezTo>
                <a:cubicBezTo>
                  <a:pt x="28" y="392"/>
                  <a:pt x="27" y="399"/>
                  <a:pt x="30" y="403"/>
                </a:cubicBezTo>
                <a:cubicBezTo>
                  <a:pt x="47" y="434"/>
                  <a:pt x="47" y="434"/>
                  <a:pt x="47" y="434"/>
                </a:cubicBezTo>
                <a:cubicBezTo>
                  <a:pt x="49" y="439"/>
                  <a:pt x="55" y="441"/>
                  <a:pt x="60" y="439"/>
                </a:cubicBezTo>
                <a:cubicBezTo>
                  <a:pt x="114" y="418"/>
                  <a:pt x="114" y="418"/>
                  <a:pt x="114" y="418"/>
                </a:cubicBezTo>
                <a:cubicBezTo>
                  <a:pt x="117" y="422"/>
                  <a:pt x="119" y="425"/>
                  <a:pt x="122" y="429"/>
                </a:cubicBezTo>
                <a:cubicBezTo>
                  <a:pt x="93" y="476"/>
                  <a:pt x="93" y="476"/>
                  <a:pt x="93" y="476"/>
                </a:cubicBezTo>
                <a:cubicBezTo>
                  <a:pt x="90" y="481"/>
                  <a:pt x="91" y="488"/>
                  <a:pt x="95" y="491"/>
                </a:cubicBezTo>
                <a:cubicBezTo>
                  <a:pt x="123" y="513"/>
                  <a:pt x="123" y="513"/>
                  <a:pt x="123" y="513"/>
                </a:cubicBezTo>
                <a:cubicBezTo>
                  <a:pt x="127" y="517"/>
                  <a:pt x="133" y="516"/>
                  <a:pt x="137" y="512"/>
                </a:cubicBezTo>
                <a:cubicBezTo>
                  <a:pt x="178" y="473"/>
                  <a:pt x="178" y="473"/>
                  <a:pt x="178" y="473"/>
                </a:cubicBezTo>
                <a:cubicBezTo>
                  <a:pt x="182" y="476"/>
                  <a:pt x="187" y="478"/>
                  <a:pt x="191" y="480"/>
                </a:cubicBezTo>
                <a:cubicBezTo>
                  <a:pt x="183" y="536"/>
                  <a:pt x="183" y="536"/>
                  <a:pt x="183" y="536"/>
                </a:cubicBezTo>
                <a:cubicBezTo>
                  <a:pt x="182" y="542"/>
                  <a:pt x="185" y="547"/>
                  <a:pt x="190" y="548"/>
                </a:cubicBezTo>
                <a:cubicBezTo>
                  <a:pt x="225" y="558"/>
                  <a:pt x="225" y="558"/>
                  <a:pt x="225" y="558"/>
                </a:cubicBezTo>
                <a:cubicBezTo>
                  <a:pt x="229" y="560"/>
                  <a:pt x="235" y="557"/>
                  <a:pt x="238" y="552"/>
                </a:cubicBezTo>
                <a:cubicBezTo>
                  <a:pt x="260" y="500"/>
                  <a:pt x="260" y="500"/>
                  <a:pt x="260" y="500"/>
                </a:cubicBezTo>
                <a:cubicBezTo>
                  <a:pt x="262" y="500"/>
                  <a:pt x="265" y="501"/>
                  <a:pt x="268" y="501"/>
                </a:cubicBezTo>
                <a:cubicBezTo>
                  <a:pt x="281" y="554"/>
                  <a:pt x="281" y="554"/>
                  <a:pt x="281" y="554"/>
                </a:cubicBezTo>
                <a:cubicBezTo>
                  <a:pt x="282" y="559"/>
                  <a:pt x="288" y="563"/>
                  <a:pt x="293" y="562"/>
                </a:cubicBezTo>
                <a:cubicBezTo>
                  <a:pt x="328" y="558"/>
                  <a:pt x="328" y="558"/>
                  <a:pt x="328" y="558"/>
                </a:cubicBezTo>
                <a:cubicBezTo>
                  <a:pt x="334" y="558"/>
                  <a:pt x="338" y="553"/>
                  <a:pt x="338" y="547"/>
                </a:cubicBezTo>
                <a:cubicBezTo>
                  <a:pt x="338" y="495"/>
                  <a:pt x="338" y="495"/>
                  <a:pt x="338" y="495"/>
                </a:cubicBezTo>
                <a:cubicBezTo>
                  <a:pt x="343" y="493"/>
                  <a:pt x="348" y="492"/>
                  <a:pt x="353" y="490"/>
                </a:cubicBezTo>
                <a:cubicBezTo>
                  <a:pt x="385" y="533"/>
                  <a:pt x="385" y="533"/>
                  <a:pt x="385" y="533"/>
                </a:cubicBezTo>
                <a:cubicBezTo>
                  <a:pt x="389" y="538"/>
                  <a:pt x="395" y="539"/>
                  <a:pt x="399" y="536"/>
                </a:cubicBezTo>
                <a:cubicBezTo>
                  <a:pt x="430" y="519"/>
                  <a:pt x="430" y="519"/>
                  <a:pt x="430" y="519"/>
                </a:cubicBezTo>
                <a:cubicBezTo>
                  <a:pt x="435" y="516"/>
                  <a:pt x="437" y="510"/>
                  <a:pt x="435" y="505"/>
                </a:cubicBezTo>
                <a:cubicBezTo>
                  <a:pt x="416" y="457"/>
                  <a:pt x="416" y="457"/>
                  <a:pt x="416" y="457"/>
                </a:cubicBezTo>
                <a:cubicBezTo>
                  <a:pt x="420" y="454"/>
                  <a:pt x="425" y="450"/>
                  <a:pt x="429" y="446"/>
                </a:cubicBezTo>
                <a:cubicBezTo>
                  <a:pt x="473" y="474"/>
                  <a:pt x="473" y="474"/>
                  <a:pt x="473" y="474"/>
                </a:cubicBezTo>
                <a:cubicBezTo>
                  <a:pt x="478" y="477"/>
                  <a:pt x="485" y="476"/>
                  <a:pt x="488" y="472"/>
                </a:cubicBezTo>
                <a:cubicBezTo>
                  <a:pt x="510" y="444"/>
                  <a:pt x="510" y="444"/>
                  <a:pt x="510" y="444"/>
                </a:cubicBezTo>
                <a:cubicBezTo>
                  <a:pt x="514" y="441"/>
                  <a:pt x="514" y="434"/>
                  <a:pt x="510" y="430"/>
                </a:cubicBezTo>
                <a:cubicBezTo>
                  <a:pt x="473" y="391"/>
                  <a:pt x="473" y="391"/>
                  <a:pt x="473" y="391"/>
                </a:cubicBezTo>
                <a:cubicBezTo>
                  <a:pt x="476" y="386"/>
                  <a:pt x="479" y="381"/>
                  <a:pt x="481" y="376"/>
                </a:cubicBezTo>
                <a:cubicBezTo>
                  <a:pt x="533" y="384"/>
                  <a:pt x="533" y="384"/>
                  <a:pt x="533" y="384"/>
                </a:cubicBezTo>
                <a:cubicBezTo>
                  <a:pt x="539" y="385"/>
                  <a:pt x="544" y="381"/>
                  <a:pt x="545" y="376"/>
                </a:cubicBezTo>
                <a:lnTo>
                  <a:pt x="555" y="342"/>
                </a:lnTo>
                <a:close/>
                <a:moveTo>
                  <a:pt x="255" y="445"/>
                </a:moveTo>
                <a:cubicBezTo>
                  <a:pt x="274" y="382"/>
                  <a:pt x="274" y="382"/>
                  <a:pt x="274" y="382"/>
                </a:cubicBezTo>
                <a:cubicBezTo>
                  <a:pt x="293" y="384"/>
                  <a:pt x="313" y="381"/>
                  <a:pt x="329" y="372"/>
                </a:cubicBezTo>
                <a:cubicBezTo>
                  <a:pt x="376" y="420"/>
                  <a:pt x="376" y="420"/>
                  <a:pt x="376" y="420"/>
                </a:cubicBezTo>
                <a:cubicBezTo>
                  <a:pt x="341" y="443"/>
                  <a:pt x="298" y="453"/>
                  <a:pt x="255" y="445"/>
                </a:cubicBezTo>
                <a:close/>
                <a:moveTo>
                  <a:pt x="135" y="350"/>
                </a:moveTo>
                <a:cubicBezTo>
                  <a:pt x="199" y="334"/>
                  <a:pt x="199" y="334"/>
                  <a:pt x="199" y="334"/>
                </a:cubicBezTo>
                <a:cubicBezTo>
                  <a:pt x="209" y="351"/>
                  <a:pt x="224" y="364"/>
                  <a:pt x="242" y="373"/>
                </a:cubicBezTo>
                <a:cubicBezTo>
                  <a:pt x="224" y="436"/>
                  <a:pt x="224" y="436"/>
                  <a:pt x="224" y="436"/>
                </a:cubicBezTo>
                <a:cubicBezTo>
                  <a:pt x="183" y="420"/>
                  <a:pt x="152" y="388"/>
                  <a:pt x="135" y="350"/>
                </a:cubicBezTo>
                <a:close/>
                <a:moveTo>
                  <a:pt x="313" y="124"/>
                </a:moveTo>
                <a:cubicBezTo>
                  <a:pt x="295" y="187"/>
                  <a:pt x="295" y="187"/>
                  <a:pt x="295" y="187"/>
                </a:cubicBezTo>
                <a:cubicBezTo>
                  <a:pt x="273" y="184"/>
                  <a:pt x="252" y="189"/>
                  <a:pt x="234" y="200"/>
                </a:cubicBezTo>
                <a:cubicBezTo>
                  <a:pt x="188" y="153"/>
                  <a:pt x="188" y="153"/>
                  <a:pt x="188" y="153"/>
                </a:cubicBezTo>
                <a:cubicBezTo>
                  <a:pt x="223" y="127"/>
                  <a:pt x="268" y="116"/>
                  <a:pt x="313" y="124"/>
                </a:cubicBezTo>
                <a:close/>
                <a:moveTo>
                  <a:pt x="436" y="223"/>
                </a:moveTo>
                <a:cubicBezTo>
                  <a:pt x="372" y="239"/>
                  <a:pt x="372" y="239"/>
                  <a:pt x="372" y="239"/>
                </a:cubicBezTo>
                <a:cubicBezTo>
                  <a:pt x="362" y="221"/>
                  <a:pt x="347" y="205"/>
                  <a:pt x="327" y="196"/>
                </a:cubicBezTo>
                <a:cubicBezTo>
                  <a:pt x="345" y="133"/>
                  <a:pt x="345" y="133"/>
                  <a:pt x="345" y="133"/>
                </a:cubicBezTo>
                <a:cubicBezTo>
                  <a:pt x="388" y="150"/>
                  <a:pt x="419" y="183"/>
                  <a:pt x="436" y="223"/>
                </a:cubicBezTo>
                <a:close/>
                <a:moveTo>
                  <a:pt x="382" y="271"/>
                </a:moveTo>
                <a:cubicBezTo>
                  <a:pt x="445" y="255"/>
                  <a:pt x="445" y="255"/>
                  <a:pt x="445" y="255"/>
                </a:cubicBezTo>
                <a:cubicBezTo>
                  <a:pt x="449" y="279"/>
                  <a:pt x="448" y="305"/>
                  <a:pt x="441" y="330"/>
                </a:cubicBezTo>
                <a:cubicBezTo>
                  <a:pt x="433" y="357"/>
                  <a:pt x="419" y="380"/>
                  <a:pt x="401" y="399"/>
                </a:cubicBezTo>
                <a:cubicBezTo>
                  <a:pt x="356" y="352"/>
                  <a:pt x="356" y="352"/>
                  <a:pt x="356" y="352"/>
                </a:cubicBezTo>
                <a:cubicBezTo>
                  <a:pt x="366" y="341"/>
                  <a:pt x="374" y="327"/>
                  <a:pt x="379" y="312"/>
                </a:cubicBezTo>
                <a:cubicBezTo>
                  <a:pt x="383" y="298"/>
                  <a:pt x="384" y="284"/>
                  <a:pt x="382" y="271"/>
                </a:cubicBezTo>
                <a:close/>
                <a:moveTo>
                  <a:pt x="325" y="296"/>
                </a:moveTo>
                <a:cubicBezTo>
                  <a:pt x="319" y="319"/>
                  <a:pt x="295" y="332"/>
                  <a:pt x="273" y="325"/>
                </a:cubicBezTo>
                <a:cubicBezTo>
                  <a:pt x="250" y="319"/>
                  <a:pt x="237" y="295"/>
                  <a:pt x="243" y="273"/>
                </a:cubicBezTo>
                <a:cubicBezTo>
                  <a:pt x="250" y="250"/>
                  <a:pt x="274" y="237"/>
                  <a:pt x="296" y="244"/>
                </a:cubicBezTo>
                <a:cubicBezTo>
                  <a:pt x="319" y="250"/>
                  <a:pt x="332" y="274"/>
                  <a:pt x="325" y="296"/>
                </a:cubicBezTo>
                <a:close/>
                <a:moveTo>
                  <a:pt x="188" y="302"/>
                </a:moveTo>
                <a:cubicBezTo>
                  <a:pt x="125" y="318"/>
                  <a:pt x="125" y="318"/>
                  <a:pt x="125" y="318"/>
                </a:cubicBezTo>
                <a:cubicBezTo>
                  <a:pt x="119" y="293"/>
                  <a:pt x="120" y="266"/>
                  <a:pt x="128" y="239"/>
                </a:cubicBezTo>
                <a:cubicBezTo>
                  <a:pt x="135" y="215"/>
                  <a:pt x="147" y="193"/>
                  <a:pt x="163" y="175"/>
                </a:cubicBezTo>
                <a:cubicBezTo>
                  <a:pt x="209" y="222"/>
                  <a:pt x="209" y="222"/>
                  <a:pt x="209" y="222"/>
                </a:cubicBezTo>
                <a:cubicBezTo>
                  <a:pt x="200" y="232"/>
                  <a:pt x="194" y="244"/>
                  <a:pt x="190" y="257"/>
                </a:cubicBezTo>
                <a:cubicBezTo>
                  <a:pt x="186" y="273"/>
                  <a:pt x="185" y="288"/>
                  <a:pt x="188" y="302"/>
                </a:cubicBezTo>
                <a:close/>
              </a:path>
            </a:pathLst>
          </a:custGeom>
          <a:solidFill>
            <a:schemeClr val="tx2">
              <a:lumMod val="60000"/>
              <a:lumOff val="40000"/>
            </a:schemeClr>
          </a:solidFill>
          <a:ln>
            <a:noFill/>
          </a:ln>
          <a:extLst/>
        </p:spPr>
        <p:txBody>
          <a:bodyPr vert="horz" wrap="square" lIns="91440" tIns="45720" rIns="91440" bIns="45720" numCol="1" anchor="t" anchorCtr="0" compatLnSpc="1">
            <a:prstTxWarp prst="textNoShape">
              <a:avLst/>
            </a:prstTxWarp>
          </a:bodyPr>
          <a:lstStyle/>
          <a:p>
            <a:endParaRPr lang="en-US" sz="1351"/>
          </a:p>
        </p:txBody>
      </p:sp>
      <p:sp>
        <p:nvSpPr>
          <p:cNvPr id="21" name="TextBox 24">
            <a:extLst>
              <a:ext uri="{FF2B5EF4-FFF2-40B4-BE49-F238E27FC236}">
                <a16:creationId xmlns:a16="http://schemas.microsoft.com/office/drawing/2014/main" id="{BE738F3E-6A74-4B4F-BB76-4D75CC6D3723}"/>
              </a:ext>
            </a:extLst>
          </p:cNvPr>
          <p:cNvSpPr txBox="1"/>
          <p:nvPr/>
        </p:nvSpPr>
        <p:spPr>
          <a:xfrm>
            <a:off x="846121" y="1246953"/>
            <a:ext cx="3963618" cy="346239"/>
          </a:xfrm>
          <a:prstGeom prst="rect">
            <a:avLst/>
          </a:prstGeom>
          <a:noFill/>
        </p:spPr>
        <p:txBody>
          <a:bodyPr wrap="square" lIns="68568" tIns="34285" rIns="68568" bIns="34285">
            <a:spAutoFit/>
          </a:bodyPr>
          <a:lstStyle/>
          <a:p>
            <a:pPr>
              <a:lnSpc>
                <a:spcPct val="150000"/>
              </a:lnSpc>
              <a:defRPr/>
            </a:pPr>
            <a:r>
              <a:rPr lang="zh-CN" altLang="en-US" sz="1200" b="1" dirty="0">
                <a:solidFill>
                  <a:schemeClr val="bg1">
                    <a:lumMod val="50000"/>
                  </a:schemeClr>
                </a:solidFill>
                <a:latin typeface="微软雅黑" pitchFamily="34" charset="-122"/>
                <a:ea typeface="微软雅黑" pitchFamily="34" charset="-122"/>
                <a:cs typeface="华文黑体" pitchFamily="2" charset="-122"/>
              </a:rPr>
              <a:t>点击此处添加标题</a:t>
            </a:r>
          </a:p>
        </p:txBody>
      </p:sp>
      <p:sp>
        <p:nvSpPr>
          <p:cNvPr id="22" name="TextBox 25">
            <a:extLst>
              <a:ext uri="{FF2B5EF4-FFF2-40B4-BE49-F238E27FC236}">
                <a16:creationId xmlns:a16="http://schemas.microsoft.com/office/drawing/2014/main" id="{2BA22B0B-5255-4595-8AE4-E2E68C26CBD5}"/>
              </a:ext>
            </a:extLst>
          </p:cNvPr>
          <p:cNvSpPr txBox="1"/>
          <p:nvPr/>
        </p:nvSpPr>
        <p:spPr>
          <a:xfrm>
            <a:off x="846122" y="1602553"/>
            <a:ext cx="3963617" cy="229283"/>
          </a:xfrm>
          <a:prstGeom prst="rect">
            <a:avLst/>
          </a:prstGeom>
          <a:noFill/>
        </p:spPr>
        <p:txBody>
          <a:bodyPr wrap="square" lIns="68568" tIns="34285" rIns="68568" bIns="34285">
            <a:spAutoFit/>
          </a:bodyPr>
          <a:lstStyle/>
          <a:p>
            <a:pPr>
              <a:lnSpc>
                <a:spcPct val="130000"/>
              </a:lnSpc>
              <a:defRPr/>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a:t>
            </a:r>
          </a:p>
        </p:txBody>
      </p:sp>
      <p:sp>
        <p:nvSpPr>
          <p:cNvPr id="23" name="TextBox 24">
            <a:extLst>
              <a:ext uri="{FF2B5EF4-FFF2-40B4-BE49-F238E27FC236}">
                <a16:creationId xmlns:a16="http://schemas.microsoft.com/office/drawing/2014/main" id="{84FD780C-E569-47BF-84D4-A87D9042CCED}"/>
              </a:ext>
            </a:extLst>
          </p:cNvPr>
          <p:cNvSpPr txBox="1"/>
          <p:nvPr/>
        </p:nvSpPr>
        <p:spPr>
          <a:xfrm>
            <a:off x="846121" y="1841197"/>
            <a:ext cx="3963618" cy="346239"/>
          </a:xfrm>
          <a:prstGeom prst="rect">
            <a:avLst/>
          </a:prstGeom>
          <a:noFill/>
        </p:spPr>
        <p:txBody>
          <a:bodyPr wrap="square" lIns="68568" tIns="34285" rIns="68568" bIns="34285">
            <a:spAutoFit/>
          </a:bodyPr>
          <a:lstStyle/>
          <a:p>
            <a:pPr>
              <a:lnSpc>
                <a:spcPct val="150000"/>
              </a:lnSpc>
              <a:defRPr/>
            </a:pPr>
            <a:r>
              <a:rPr lang="zh-CN" altLang="en-US" sz="1200" b="1" dirty="0">
                <a:solidFill>
                  <a:schemeClr val="bg1">
                    <a:lumMod val="50000"/>
                  </a:schemeClr>
                </a:solidFill>
                <a:latin typeface="微软雅黑" pitchFamily="34" charset="-122"/>
                <a:ea typeface="微软雅黑" pitchFamily="34" charset="-122"/>
                <a:cs typeface="华文黑体" pitchFamily="2" charset="-122"/>
              </a:rPr>
              <a:t>点击此处添加标题</a:t>
            </a:r>
          </a:p>
        </p:txBody>
      </p:sp>
      <p:sp>
        <p:nvSpPr>
          <p:cNvPr id="24" name="TextBox 25">
            <a:extLst>
              <a:ext uri="{FF2B5EF4-FFF2-40B4-BE49-F238E27FC236}">
                <a16:creationId xmlns:a16="http://schemas.microsoft.com/office/drawing/2014/main" id="{AC65172B-DCCA-49E5-A1A4-9D1E6741CAAF}"/>
              </a:ext>
            </a:extLst>
          </p:cNvPr>
          <p:cNvSpPr txBox="1"/>
          <p:nvPr/>
        </p:nvSpPr>
        <p:spPr>
          <a:xfrm>
            <a:off x="846122" y="2196797"/>
            <a:ext cx="3963617" cy="229283"/>
          </a:xfrm>
          <a:prstGeom prst="rect">
            <a:avLst/>
          </a:prstGeom>
          <a:noFill/>
        </p:spPr>
        <p:txBody>
          <a:bodyPr wrap="square" lIns="68568" tIns="34285" rIns="68568" bIns="34285">
            <a:spAutoFit/>
          </a:bodyPr>
          <a:lstStyle/>
          <a:p>
            <a:pPr>
              <a:lnSpc>
                <a:spcPct val="130000"/>
              </a:lnSpc>
              <a:defRPr/>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a:t>
            </a:r>
          </a:p>
        </p:txBody>
      </p:sp>
      <p:sp>
        <p:nvSpPr>
          <p:cNvPr id="25" name="TextBox 24">
            <a:extLst>
              <a:ext uri="{FF2B5EF4-FFF2-40B4-BE49-F238E27FC236}">
                <a16:creationId xmlns:a16="http://schemas.microsoft.com/office/drawing/2014/main" id="{9B4E5BA5-4950-4569-9809-80FB2724E499}"/>
              </a:ext>
            </a:extLst>
          </p:cNvPr>
          <p:cNvSpPr txBox="1"/>
          <p:nvPr/>
        </p:nvSpPr>
        <p:spPr>
          <a:xfrm>
            <a:off x="846121" y="2568396"/>
            <a:ext cx="3963618" cy="346239"/>
          </a:xfrm>
          <a:prstGeom prst="rect">
            <a:avLst/>
          </a:prstGeom>
          <a:noFill/>
        </p:spPr>
        <p:txBody>
          <a:bodyPr wrap="square" lIns="68568" tIns="34285" rIns="68568" bIns="34285">
            <a:spAutoFit/>
          </a:bodyPr>
          <a:lstStyle/>
          <a:p>
            <a:pPr>
              <a:lnSpc>
                <a:spcPct val="150000"/>
              </a:lnSpc>
              <a:defRPr/>
            </a:pPr>
            <a:r>
              <a:rPr lang="zh-CN" altLang="en-US" sz="1200" b="1" dirty="0">
                <a:solidFill>
                  <a:schemeClr val="bg1">
                    <a:lumMod val="50000"/>
                  </a:schemeClr>
                </a:solidFill>
                <a:latin typeface="微软雅黑" pitchFamily="34" charset="-122"/>
                <a:ea typeface="微软雅黑" pitchFamily="34" charset="-122"/>
                <a:cs typeface="华文黑体" pitchFamily="2" charset="-122"/>
              </a:rPr>
              <a:t>点击此处添加标题</a:t>
            </a:r>
          </a:p>
        </p:txBody>
      </p:sp>
      <p:sp>
        <p:nvSpPr>
          <p:cNvPr id="26" name="TextBox 25">
            <a:extLst>
              <a:ext uri="{FF2B5EF4-FFF2-40B4-BE49-F238E27FC236}">
                <a16:creationId xmlns:a16="http://schemas.microsoft.com/office/drawing/2014/main" id="{451C49FD-2B99-4E6C-B357-08AA7DF98D17}"/>
              </a:ext>
            </a:extLst>
          </p:cNvPr>
          <p:cNvSpPr txBox="1"/>
          <p:nvPr/>
        </p:nvSpPr>
        <p:spPr>
          <a:xfrm>
            <a:off x="846122" y="2923996"/>
            <a:ext cx="3963617" cy="229283"/>
          </a:xfrm>
          <a:prstGeom prst="rect">
            <a:avLst/>
          </a:prstGeom>
          <a:noFill/>
        </p:spPr>
        <p:txBody>
          <a:bodyPr wrap="square" lIns="68568" tIns="34285" rIns="68568" bIns="34285">
            <a:spAutoFit/>
          </a:bodyPr>
          <a:lstStyle/>
          <a:p>
            <a:pPr>
              <a:lnSpc>
                <a:spcPct val="130000"/>
              </a:lnSpc>
              <a:defRPr/>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a:t>
            </a:r>
          </a:p>
        </p:txBody>
      </p:sp>
      <p:sp>
        <p:nvSpPr>
          <p:cNvPr id="27" name="TextBox 24">
            <a:extLst>
              <a:ext uri="{FF2B5EF4-FFF2-40B4-BE49-F238E27FC236}">
                <a16:creationId xmlns:a16="http://schemas.microsoft.com/office/drawing/2014/main" id="{07F23A78-38F0-46DB-B695-69EB22C93C2B}"/>
              </a:ext>
            </a:extLst>
          </p:cNvPr>
          <p:cNvSpPr txBox="1"/>
          <p:nvPr/>
        </p:nvSpPr>
        <p:spPr>
          <a:xfrm>
            <a:off x="846121" y="3265726"/>
            <a:ext cx="3963618" cy="346239"/>
          </a:xfrm>
          <a:prstGeom prst="rect">
            <a:avLst/>
          </a:prstGeom>
          <a:noFill/>
        </p:spPr>
        <p:txBody>
          <a:bodyPr wrap="square" lIns="68568" tIns="34285" rIns="68568" bIns="34285">
            <a:spAutoFit/>
          </a:bodyPr>
          <a:lstStyle/>
          <a:p>
            <a:pPr>
              <a:lnSpc>
                <a:spcPct val="150000"/>
              </a:lnSpc>
              <a:defRPr/>
            </a:pPr>
            <a:r>
              <a:rPr lang="zh-CN" altLang="en-US" sz="1200" b="1" dirty="0">
                <a:solidFill>
                  <a:schemeClr val="bg1">
                    <a:lumMod val="50000"/>
                  </a:schemeClr>
                </a:solidFill>
                <a:latin typeface="微软雅黑" pitchFamily="34" charset="-122"/>
                <a:ea typeface="微软雅黑" pitchFamily="34" charset="-122"/>
                <a:cs typeface="华文黑体" pitchFamily="2" charset="-122"/>
              </a:rPr>
              <a:t>点击此处添加标题</a:t>
            </a:r>
          </a:p>
        </p:txBody>
      </p:sp>
      <p:sp>
        <p:nvSpPr>
          <p:cNvPr id="28" name="TextBox 25">
            <a:extLst>
              <a:ext uri="{FF2B5EF4-FFF2-40B4-BE49-F238E27FC236}">
                <a16:creationId xmlns:a16="http://schemas.microsoft.com/office/drawing/2014/main" id="{23F3F1F2-F5E4-43D9-8CF5-8FBCEA615555}"/>
              </a:ext>
            </a:extLst>
          </p:cNvPr>
          <p:cNvSpPr txBox="1"/>
          <p:nvPr/>
        </p:nvSpPr>
        <p:spPr>
          <a:xfrm>
            <a:off x="846122" y="3621326"/>
            <a:ext cx="3963617" cy="229283"/>
          </a:xfrm>
          <a:prstGeom prst="rect">
            <a:avLst/>
          </a:prstGeom>
          <a:noFill/>
        </p:spPr>
        <p:txBody>
          <a:bodyPr wrap="square" lIns="68568" tIns="34285" rIns="68568" bIns="34285">
            <a:spAutoFit/>
          </a:bodyPr>
          <a:lstStyle/>
          <a:p>
            <a:pPr>
              <a:lnSpc>
                <a:spcPct val="130000"/>
              </a:lnSpc>
              <a:defRPr/>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a:t>
            </a:r>
          </a:p>
        </p:txBody>
      </p:sp>
      <p:sp>
        <p:nvSpPr>
          <p:cNvPr id="29" name="TextBox 24">
            <a:extLst>
              <a:ext uri="{FF2B5EF4-FFF2-40B4-BE49-F238E27FC236}">
                <a16:creationId xmlns:a16="http://schemas.microsoft.com/office/drawing/2014/main" id="{F1F861A8-727E-4319-B097-54F0AA884D01}"/>
              </a:ext>
            </a:extLst>
          </p:cNvPr>
          <p:cNvSpPr txBox="1"/>
          <p:nvPr/>
        </p:nvSpPr>
        <p:spPr>
          <a:xfrm>
            <a:off x="846121" y="3963911"/>
            <a:ext cx="3963618" cy="346239"/>
          </a:xfrm>
          <a:prstGeom prst="rect">
            <a:avLst/>
          </a:prstGeom>
          <a:noFill/>
        </p:spPr>
        <p:txBody>
          <a:bodyPr wrap="square" lIns="68568" tIns="34285" rIns="68568" bIns="34285">
            <a:spAutoFit/>
          </a:bodyPr>
          <a:lstStyle/>
          <a:p>
            <a:pPr>
              <a:lnSpc>
                <a:spcPct val="150000"/>
              </a:lnSpc>
              <a:defRPr/>
            </a:pPr>
            <a:r>
              <a:rPr lang="zh-CN" altLang="en-US" sz="1200" b="1" dirty="0">
                <a:solidFill>
                  <a:schemeClr val="bg1">
                    <a:lumMod val="50000"/>
                  </a:schemeClr>
                </a:solidFill>
                <a:latin typeface="微软雅黑" pitchFamily="34" charset="-122"/>
                <a:ea typeface="微软雅黑" pitchFamily="34" charset="-122"/>
                <a:cs typeface="华文黑体" pitchFamily="2" charset="-122"/>
              </a:rPr>
              <a:t>点击此处添加标题</a:t>
            </a:r>
          </a:p>
        </p:txBody>
      </p:sp>
      <p:sp>
        <p:nvSpPr>
          <p:cNvPr id="30" name="TextBox 25">
            <a:extLst>
              <a:ext uri="{FF2B5EF4-FFF2-40B4-BE49-F238E27FC236}">
                <a16:creationId xmlns:a16="http://schemas.microsoft.com/office/drawing/2014/main" id="{8E8A54B3-C081-4C26-B5A4-A4794FF322B9}"/>
              </a:ext>
            </a:extLst>
          </p:cNvPr>
          <p:cNvSpPr txBox="1"/>
          <p:nvPr/>
        </p:nvSpPr>
        <p:spPr>
          <a:xfrm>
            <a:off x="846122" y="4319511"/>
            <a:ext cx="3963617" cy="229283"/>
          </a:xfrm>
          <a:prstGeom prst="rect">
            <a:avLst/>
          </a:prstGeom>
          <a:noFill/>
        </p:spPr>
        <p:txBody>
          <a:bodyPr wrap="square" lIns="68568" tIns="34285" rIns="68568" bIns="34285">
            <a:spAutoFit/>
          </a:bodyPr>
          <a:lstStyle/>
          <a:p>
            <a:pPr>
              <a:lnSpc>
                <a:spcPct val="130000"/>
              </a:lnSpc>
              <a:defRPr/>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a:t>
            </a:r>
          </a:p>
        </p:txBody>
      </p:sp>
    </p:spTree>
    <p:extLst>
      <p:ext uri="{BB962C8B-B14F-4D97-AF65-F5344CB8AC3E}">
        <p14:creationId xmlns:p14="http://schemas.microsoft.com/office/powerpoint/2010/main" val="135620782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6000">
        <p15:prstTrans prst="pageCurlDouble"/>
      </p:transition>
    </mc:Choice>
    <mc:Fallback xmlns="">
      <p:transition spd="slow" advClick="0"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100"/>
                                        <p:tgtEl>
                                          <p:spTgt spid="4"/>
                                        </p:tgtEl>
                                      </p:cBhvr>
                                    </p:animEffect>
                                  </p:childTnLst>
                                </p:cTn>
                              </p:par>
                            </p:childTnLst>
                          </p:cTn>
                        </p:par>
                        <p:par>
                          <p:cTn id="8" fill="hold">
                            <p:stCondLst>
                              <p:cond delay="870"/>
                            </p:stCondLst>
                            <p:childTnLst>
                              <p:par>
                                <p:cTn id="9" presetID="42" presetClass="entr" presetSubtype="0" fill="hold" grpId="0" nodeType="after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750"/>
                                        <p:tgtEl>
                                          <p:spTgt spid="5"/>
                                        </p:tgtEl>
                                      </p:cBhvr>
                                    </p:animEffect>
                                    <p:anim calcmode="lin" valueType="num">
                                      <p:cBhvr>
                                        <p:cTn id="12" dur="750" fill="hold"/>
                                        <p:tgtEl>
                                          <p:spTgt spid="5"/>
                                        </p:tgtEl>
                                        <p:attrNameLst>
                                          <p:attrName>ppt_x</p:attrName>
                                        </p:attrNameLst>
                                      </p:cBhvr>
                                      <p:tavLst>
                                        <p:tav tm="0">
                                          <p:val>
                                            <p:strVal val="#ppt_x"/>
                                          </p:val>
                                        </p:tav>
                                        <p:tav tm="100000">
                                          <p:val>
                                            <p:strVal val="#ppt_x"/>
                                          </p:val>
                                        </p:tav>
                                      </p:tavLst>
                                    </p:anim>
                                    <p:anim calcmode="lin" valueType="num">
                                      <p:cBhvr>
                                        <p:cTn id="13" dur="750" fill="hold"/>
                                        <p:tgtEl>
                                          <p:spTgt spid="5"/>
                                        </p:tgtEl>
                                        <p:attrNameLst>
                                          <p:attrName>ppt_y</p:attrName>
                                        </p:attrNameLst>
                                      </p:cBhvr>
                                      <p:tavLst>
                                        <p:tav tm="0">
                                          <p:val>
                                            <p:strVal val="#ppt_y+.1"/>
                                          </p:val>
                                        </p:tav>
                                        <p:tav tm="100000">
                                          <p:val>
                                            <p:strVal val="#ppt_y"/>
                                          </p:val>
                                        </p:tav>
                                      </p:tavLst>
                                    </p:anim>
                                  </p:childTnLst>
                                </p:cTn>
                              </p:par>
                              <p:par>
                                <p:cTn id="14" presetID="42" presetClass="entr" presetSubtype="0" fill="hold" grpId="0"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750"/>
                                        <p:tgtEl>
                                          <p:spTgt spid="6"/>
                                        </p:tgtEl>
                                      </p:cBhvr>
                                    </p:animEffect>
                                    <p:anim calcmode="lin" valueType="num">
                                      <p:cBhvr>
                                        <p:cTn id="17" dur="750" fill="hold"/>
                                        <p:tgtEl>
                                          <p:spTgt spid="6"/>
                                        </p:tgtEl>
                                        <p:attrNameLst>
                                          <p:attrName>ppt_x</p:attrName>
                                        </p:attrNameLst>
                                      </p:cBhvr>
                                      <p:tavLst>
                                        <p:tav tm="0">
                                          <p:val>
                                            <p:strVal val="#ppt_x"/>
                                          </p:val>
                                        </p:tav>
                                        <p:tav tm="100000">
                                          <p:val>
                                            <p:strVal val="#ppt_x"/>
                                          </p:val>
                                        </p:tav>
                                      </p:tavLst>
                                    </p:anim>
                                    <p:anim calcmode="lin" valueType="num">
                                      <p:cBhvr>
                                        <p:cTn id="18" dur="750" fill="hold"/>
                                        <p:tgtEl>
                                          <p:spTgt spid="6"/>
                                        </p:tgtEl>
                                        <p:attrNameLst>
                                          <p:attrName>ppt_y</p:attrName>
                                        </p:attrNameLst>
                                      </p:cBhvr>
                                      <p:tavLst>
                                        <p:tav tm="0">
                                          <p:val>
                                            <p:strVal val="#ppt_y+.1"/>
                                          </p:val>
                                        </p:tav>
                                        <p:tav tm="100000">
                                          <p:val>
                                            <p:strVal val="#ppt_y"/>
                                          </p:val>
                                        </p:tav>
                                      </p:tavLst>
                                    </p:anim>
                                  </p:childTnLst>
                                </p:cTn>
                              </p:par>
                              <p:par>
                                <p:cTn id="19" presetID="42" presetClass="entr" presetSubtype="0"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750"/>
                                        <p:tgtEl>
                                          <p:spTgt spid="7"/>
                                        </p:tgtEl>
                                      </p:cBhvr>
                                    </p:animEffect>
                                    <p:anim calcmode="lin" valueType="num">
                                      <p:cBhvr>
                                        <p:cTn id="22" dur="750" fill="hold"/>
                                        <p:tgtEl>
                                          <p:spTgt spid="7"/>
                                        </p:tgtEl>
                                        <p:attrNameLst>
                                          <p:attrName>ppt_x</p:attrName>
                                        </p:attrNameLst>
                                      </p:cBhvr>
                                      <p:tavLst>
                                        <p:tav tm="0">
                                          <p:val>
                                            <p:strVal val="#ppt_x"/>
                                          </p:val>
                                        </p:tav>
                                        <p:tav tm="100000">
                                          <p:val>
                                            <p:strVal val="#ppt_x"/>
                                          </p:val>
                                        </p:tav>
                                      </p:tavLst>
                                    </p:anim>
                                    <p:anim calcmode="lin" valueType="num">
                                      <p:cBhvr>
                                        <p:cTn id="23" dur="750" fill="hold"/>
                                        <p:tgtEl>
                                          <p:spTgt spid="7"/>
                                        </p:tgtEl>
                                        <p:attrNameLst>
                                          <p:attrName>ppt_y</p:attrName>
                                        </p:attrNameLst>
                                      </p:cBhvr>
                                      <p:tavLst>
                                        <p:tav tm="0">
                                          <p:val>
                                            <p:strVal val="#ppt_y+.1"/>
                                          </p:val>
                                        </p:tav>
                                        <p:tav tm="100000">
                                          <p:val>
                                            <p:strVal val="#ppt_y"/>
                                          </p:val>
                                        </p:tav>
                                      </p:tavLst>
                                    </p:anim>
                                  </p:childTnLst>
                                </p:cTn>
                              </p:par>
                              <p:par>
                                <p:cTn id="24" presetID="42" presetClass="entr" presetSubtype="0" fill="hold" grpId="0" nodeType="withEffect">
                                  <p:stCondLst>
                                    <p:cond delay="0"/>
                                  </p:stCondLst>
                                  <p:childTnLst>
                                    <p:set>
                                      <p:cBhvr>
                                        <p:cTn id="25" dur="1" fill="hold">
                                          <p:stCondLst>
                                            <p:cond delay="0"/>
                                          </p:stCondLst>
                                        </p:cTn>
                                        <p:tgtEl>
                                          <p:spTgt spid="8"/>
                                        </p:tgtEl>
                                        <p:attrNameLst>
                                          <p:attrName>style.visibility</p:attrName>
                                        </p:attrNameLst>
                                      </p:cBhvr>
                                      <p:to>
                                        <p:strVal val="visible"/>
                                      </p:to>
                                    </p:set>
                                    <p:animEffect transition="in" filter="fade">
                                      <p:cBhvr>
                                        <p:cTn id="26" dur="750"/>
                                        <p:tgtEl>
                                          <p:spTgt spid="8"/>
                                        </p:tgtEl>
                                      </p:cBhvr>
                                    </p:animEffect>
                                    <p:anim calcmode="lin" valueType="num">
                                      <p:cBhvr>
                                        <p:cTn id="27" dur="750" fill="hold"/>
                                        <p:tgtEl>
                                          <p:spTgt spid="8"/>
                                        </p:tgtEl>
                                        <p:attrNameLst>
                                          <p:attrName>ppt_x</p:attrName>
                                        </p:attrNameLst>
                                      </p:cBhvr>
                                      <p:tavLst>
                                        <p:tav tm="0">
                                          <p:val>
                                            <p:strVal val="#ppt_x"/>
                                          </p:val>
                                        </p:tav>
                                        <p:tav tm="100000">
                                          <p:val>
                                            <p:strVal val="#ppt_x"/>
                                          </p:val>
                                        </p:tav>
                                      </p:tavLst>
                                    </p:anim>
                                    <p:anim calcmode="lin" valueType="num">
                                      <p:cBhvr>
                                        <p:cTn id="28" dur="750" fill="hold"/>
                                        <p:tgtEl>
                                          <p:spTgt spid="8"/>
                                        </p:tgtEl>
                                        <p:attrNameLst>
                                          <p:attrName>ppt_y</p:attrName>
                                        </p:attrNameLst>
                                      </p:cBhvr>
                                      <p:tavLst>
                                        <p:tav tm="0">
                                          <p:val>
                                            <p:strVal val="#ppt_y+.1"/>
                                          </p:val>
                                        </p:tav>
                                        <p:tav tm="100000">
                                          <p:val>
                                            <p:strVal val="#ppt_y"/>
                                          </p:val>
                                        </p:tav>
                                      </p:tavLst>
                                    </p:anim>
                                  </p:childTnLst>
                                </p:cTn>
                              </p:par>
                              <p:par>
                                <p:cTn id="29" presetID="42" presetClass="entr" presetSubtype="0" fill="hold" grpId="0" nodeType="withEffect">
                                  <p:stCondLst>
                                    <p:cond delay="0"/>
                                  </p:stCondLst>
                                  <p:childTnLst>
                                    <p:set>
                                      <p:cBhvr>
                                        <p:cTn id="30" dur="1" fill="hold">
                                          <p:stCondLst>
                                            <p:cond delay="0"/>
                                          </p:stCondLst>
                                        </p:cTn>
                                        <p:tgtEl>
                                          <p:spTgt spid="9"/>
                                        </p:tgtEl>
                                        <p:attrNameLst>
                                          <p:attrName>style.visibility</p:attrName>
                                        </p:attrNameLst>
                                      </p:cBhvr>
                                      <p:to>
                                        <p:strVal val="visible"/>
                                      </p:to>
                                    </p:set>
                                    <p:animEffect transition="in" filter="fade">
                                      <p:cBhvr>
                                        <p:cTn id="31" dur="750"/>
                                        <p:tgtEl>
                                          <p:spTgt spid="9"/>
                                        </p:tgtEl>
                                      </p:cBhvr>
                                    </p:animEffect>
                                    <p:anim calcmode="lin" valueType="num">
                                      <p:cBhvr>
                                        <p:cTn id="32" dur="750" fill="hold"/>
                                        <p:tgtEl>
                                          <p:spTgt spid="9"/>
                                        </p:tgtEl>
                                        <p:attrNameLst>
                                          <p:attrName>ppt_x</p:attrName>
                                        </p:attrNameLst>
                                      </p:cBhvr>
                                      <p:tavLst>
                                        <p:tav tm="0">
                                          <p:val>
                                            <p:strVal val="#ppt_x"/>
                                          </p:val>
                                        </p:tav>
                                        <p:tav tm="100000">
                                          <p:val>
                                            <p:strVal val="#ppt_x"/>
                                          </p:val>
                                        </p:tav>
                                      </p:tavLst>
                                    </p:anim>
                                    <p:anim calcmode="lin" valueType="num">
                                      <p:cBhvr>
                                        <p:cTn id="33" dur="750" fill="hold"/>
                                        <p:tgtEl>
                                          <p:spTgt spid="9"/>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10"/>
                                        </p:tgtEl>
                                        <p:attrNameLst>
                                          <p:attrName>style.visibility</p:attrName>
                                        </p:attrNameLst>
                                      </p:cBhvr>
                                      <p:to>
                                        <p:strVal val="visible"/>
                                      </p:to>
                                    </p:set>
                                    <p:animEffect transition="in" filter="fade">
                                      <p:cBhvr>
                                        <p:cTn id="36" dur="750"/>
                                        <p:tgtEl>
                                          <p:spTgt spid="10"/>
                                        </p:tgtEl>
                                      </p:cBhvr>
                                    </p:animEffect>
                                    <p:anim calcmode="lin" valueType="num">
                                      <p:cBhvr>
                                        <p:cTn id="37" dur="750" fill="hold"/>
                                        <p:tgtEl>
                                          <p:spTgt spid="10"/>
                                        </p:tgtEl>
                                        <p:attrNameLst>
                                          <p:attrName>ppt_x</p:attrName>
                                        </p:attrNameLst>
                                      </p:cBhvr>
                                      <p:tavLst>
                                        <p:tav tm="0">
                                          <p:val>
                                            <p:strVal val="#ppt_x"/>
                                          </p:val>
                                        </p:tav>
                                        <p:tav tm="100000">
                                          <p:val>
                                            <p:strVal val="#ppt_x"/>
                                          </p:val>
                                        </p:tav>
                                      </p:tavLst>
                                    </p:anim>
                                    <p:anim calcmode="lin" valueType="num">
                                      <p:cBhvr>
                                        <p:cTn id="38" dur="750" fill="hold"/>
                                        <p:tgtEl>
                                          <p:spTgt spid="10"/>
                                        </p:tgtEl>
                                        <p:attrNameLst>
                                          <p:attrName>ppt_y</p:attrName>
                                        </p:attrNameLst>
                                      </p:cBhvr>
                                      <p:tavLst>
                                        <p:tav tm="0">
                                          <p:val>
                                            <p:strVal val="#ppt_y+.1"/>
                                          </p:val>
                                        </p:tav>
                                        <p:tav tm="100000">
                                          <p:val>
                                            <p:strVal val="#ppt_y"/>
                                          </p:val>
                                        </p:tav>
                                      </p:tavLst>
                                    </p:anim>
                                  </p:childTnLst>
                                </p:cTn>
                              </p:par>
                              <p:par>
                                <p:cTn id="39" presetID="42" presetClass="entr" presetSubtype="0" fill="hold" grpId="0" nodeType="withEffect">
                                  <p:stCondLst>
                                    <p:cond delay="0"/>
                                  </p:stCondLst>
                                  <p:childTnLst>
                                    <p:set>
                                      <p:cBhvr>
                                        <p:cTn id="40" dur="1" fill="hold">
                                          <p:stCondLst>
                                            <p:cond delay="0"/>
                                          </p:stCondLst>
                                        </p:cTn>
                                        <p:tgtEl>
                                          <p:spTgt spid="11"/>
                                        </p:tgtEl>
                                        <p:attrNameLst>
                                          <p:attrName>style.visibility</p:attrName>
                                        </p:attrNameLst>
                                      </p:cBhvr>
                                      <p:to>
                                        <p:strVal val="visible"/>
                                      </p:to>
                                    </p:set>
                                    <p:animEffect transition="in" filter="fade">
                                      <p:cBhvr>
                                        <p:cTn id="41" dur="750"/>
                                        <p:tgtEl>
                                          <p:spTgt spid="11"/>
                                        </p:tgtEl>
                                      </p:cBhvr>
                                    </p:animEffect>
                                    <p:anim calcmode="lin" valueType="num">
                                      <p:cBhvr>
                                        <p:cTn id="42" dur="750" fill="hold"/>
                                        <p:tgtEl>
                                          <p:spTgt spid="11"/>
                                        </p:tgtEl>
                                        <p:attrNameLst>
                                          <p:attrName>ppt_x</p:attrName>
                                        </p:attrNameLst>
                                      </p:cBhvr>
                                      <p:tavLst>
                                        <p:tav tm="0">
                                          <p:val>
                                            <p:strVal val="#ppt_x"/>
                                          </p:val>
                                        </p:tav>
                                        <p:tav tm="100000">
                                          <p:val>
                                            <p:strVal val="#ppt_x"/>
                                          </p:val>
                                        </p:tav>
                                      </p:tavLst>
                                    </p:anim>
                                    <p:anim calcmode="lin" valueType="num">
                                      <p:cBhvr>
                                        <p:cTn id="43" dur="750" fill="hold"/>
                                        <p:tgtEl>
                                          <p:spTgt spid="11"/>
                                        </p:tgtEl>
                                        <p:attrNameLst>
                                          <p:attrName>ppt_y</p:attrName>
                                        </p:attrNameLst>
                                      </p:cBhvr>
                                      <p:tavLst>
                                        <p:tav tm="0">
                                          <p:val>
                                            <p:strVal val="#ppt_y+.1"/>
                                          </p:val>
                                        </p:tav>
                                        <p:tav tm="100000">
                                          <p:val>
                                            <p:strVal val="#ppt_y"/>
                                          </p:val>
                                        </p:tav>
                                      </p:tavLst>
                                    </p:anim>
                                  </p:childTnLst>
                                </p:cTn>
                              </p:par>
                              <p:par>
                                <p:cTn id="44" presetID="42" presetClass="entr" presetSubtype="0" fill="hold" grpId="0" nodeType="withEffect">
                                  <p:stCondLst>
                                    <p:cond delay="0"/>
                                  </p:stCondLst>
                                  <p:childTnLst>
                                    <p:set>
                                      <p:cBhvr>
                                        <p:cTn id="45" dur="1" fill="hold">
                                          <p:stCondLst>
                                            <p:cond delay="0"/>
                                          </p:stCondLst>
                                        </p:cTn>
                                        <p:tgtEl>
                                          <p:spTgt spid="12"/>
                                        </p:tgtEl>
                                        <p:attrNameLst>
                                          <p:attrName>style.visibility</p:attrName>
                                        </p:attrNameLst>
                                      </p:cBhvr>
                                      <p:to>
                                        <p:strVal val="visible"/>
                                      </p:to>
                                    </p:set>
                                    <p:animEffect transition="in" filter="fade">
                                      <p:cBhvr>
                                        <p:cTn id="46" dur="750"/>
                                        <p:tgtEl>
                                          <p:spTgt spid="12"/>
                                        </p:tgtEl>
                                      </p:cBhvr>
                                    </p:animEffect>
                                    <p:anim calcmode="lin" valueType="num">
                                      <p:cBhvr>
                                        <p:cTn id="47" dur="750" fill="hold"/>
                                        <p:tgtEl>
                                          <p:spTgt spid="12"/>
                                        </p:tgtEl>
                                        <p:attrNameLst>
                                          <p:attrName>ppt_x</p:attrName>
                                        </p:attrNameLst>
                                      </p:cBhvr>
                                      <p:tavLst>
                                        <p:tav tm="0">
                                          <p:val>
                                            <p:strVal val="#ppt_x"/>
                                          </p:val>
                                        </p:tav>
                                        <p:tav tm="100000">
                                          <p:val>
                                            <p:strVal val="#ppt_x"/>
                                          </p:val>
                                        </p:tav>
                                      </p:tavLst>
                                    </p:anim>
                                    <p:anim calcmode="lin" valueType="num">
                                      <p:cBhvr>
                                        <p:cTn id="48" dur="750" fill="hold"/>
                                        <p:tgtEl>
                                          <p:spTgt spid="12"/>
                                        </p:tgtEl>
                                        <p:attrNameLst>
                                          <p:attrName>ppt_y</p:attrName>
                                        </p:attrNameLst>
                                      </p:cBhvr>
                                      <p:tavLst>
                                        <p:tav tm="0">
                                          <p:val>
                                            <p:strVal val="#ppt_y+.1"/>
                                          </p:val>
                                        </p:tav>
                                        <p:tav tm="100000">
                                          <p:val>
                                            <p:strVal val="#ppt_y"/>
                                          </p:val>
                                        </p:tav>
                                      </p:tavLst>
                                    </p:anim>
                                  </p:childTnLst>
                                </p:cTn>
                              </p:par>
                              <p:par>
                                <p:cTn id="49" presetID="42" presetClass="entr" presetSubtype="0" fill="hold" grpId="0" nodeType="withEffect">
                                  <p:stCondLst>
                                    <p:cond delay="0"/>
                                  </p:stCondLst>
                                  <p:childTnLst>
                                    <p:set>
                                      <p:cBhvr>
                                        <p:cTn id="50" dur="1" fill="hold">
                                          <p:stCondLst>
                                            <p:cond delay="0"/>
                                          </p:stCondLst>
                                        </p:cTn>
                                        <p:tgtEl>
                                          <p:spTgt spid="13"/>
                                        </p:tgtEl>
                                        <p:attrNameLst>
                                          <p:attrName>style.visibility</p:attrName>
                                        </p:attrNameLst>
                                      </p:cBhvr>
                                      <p:to>
                                        <p:strVal val="visible"/>
                                      </p:to>
                                    </p:set>
                                    <p:animEffect transition="in" filter="fade">
                                      <p:cBhvr>
                                        <p:cTn id="51" dur="750"/>
                                        <p:tgtEl>
                                          <p:spTgt spid="13"/>
                                        </p:tgtEl>
                                      </p:cBhvr>
                                    </p:animEffect>
                                    <p:anim calcmode="lin" valueType="num">
                                      <p:cBhvr>
                                        <p:cTn id="52" dur="750" fill="hold"/>
                                        <p:tgtEl>
                                          <p:spTgt spid="13"/>
                                        </p:tgtEl>
                                        <p:attrNameLst>
                                          <p:attrName>ppt_x</p:attrName>
                                        </p:attrNameLst>
                                      </p:cBhvr>
                                      <p:tavLst>
                                        <p:tav tm="0">
                                          <p:val>
                                            <p:strVal val="#ppt_x"/>
                                          </p:val>
                                        </p:tav>
                                        <p:tav tm="100000">
                                          <p:val>
                                            <p:strVal val="#ppt_x"/>
                                          </p:val>
                                        </p:tav>
                                      </p:tavLst>
                                    </p:anim>
                                    <p:anim calcmode="lin" valueType="num">
                                      <p:cBhvr>
                                        <p:cTn id="53" dur="750" fill="hold"/>
                                        <p:tgtEl>
                                          <p:spTgt spid="13"/>
                                        </p:tgtEl>
                                        <p:attrNameLst>
                                          <p:attrName>ppt_y</p:attrName>
                                        </p:attrNameLst>
                                      </p:cBhvr>
                                      <p:tavLst>
                                        <p:tav tm="0">
                                          <p:val>
                                            <p:strVal val="#ppt_y+.1"/>
                                          </p:val>
                                        </p:tav>
                                        <p:tav tm="100000">
                                          <p:val>
                                            <p:strVal val="#ppt_y"/>
                                          </p:val>
                                        </p:tav>
                                      </p:tavLst>
                                    </p:anim>
                                  </p:childTnLst>
                                </p:cTn>
                              </p:par>
                              <p:par>
                                <p:cTn id="54" presetID="42" presetClass="entr" presetSubtype="0" fill="hold" grpId="0" nodeType="withEffect">
                                  <p:stCondLst>
                                    <p:cond delay="0"/>
                                  </p:stCondLst>
                                  <p:childTnLst>
                                    <p:set>
                                      <p:cBhvr>
                                        <p:cTn id="55" dur="1" fill="hold">
                                          <p:stCondLst>
                                            <p:cond delay="0"/>
                                          </p:stCondLst>
                                        </p:cTn>
                                        <p:tgtEl>
                                          <p:spTgt spid="14"/>
                                        </p:tgtEl>
                                        <p:attrNameLst>
                                          <p:attrName>style.visibility</p:attrName>
                                        </p:attrNameLst>
                                      </p:cBhvr>
                                      <p:to>
                                        <p:strVal val="visible"/>
                                      </p:to>
                                    </p:set>
                                    <p:animEffect transition="in" filter="fade">
                                      <p:cBhvr>
                                        <p:cTn id="56" dur="750"/>
                                        <p:tgtEl>
                                          <p:spTgt spid="14"/>
                                        </p:tgtEl>
                                      </p:cBhvr>
                                    </p:animEffect>
                                    <p:anim calcmode="lin" valueType="num">
                                      <p:cBhvr>
                                        <p:cTn id="57" dur="750" fill="hold"/>
                                        <p:tgtEl>
                                          <p:spTgt spid="14"/>
                                        </p:tgtEl>
                                        <p:attrNameLst>
                                          <p:attrName>ppt_x</p:attrName>
                                        </p:attrNameLst>
                                      </p:cBhvr>
                                      <p:tavLst>
                                        <p:tav tm="0">
                                          <p:val>
                                            <p:strVal val="#ppt_x"/>
                                          </p:val>
                                        </p:tav>
                                        <p:tav tm="100000">
                                          <p:val>
                                            <p:strVal val="#ppt_x"/>
                                          </p:val>
                                        </p:tav>
                                      </p:tavLst>
                                    </p:anim>
                                    <p:anim calcmode="lin" valueType="num">
                                      <p:cBhvr>
                                        <p:cTn id="58" dur="750" fill="hold"/>
                                        <p:tgtEl>
                                          <p:spTgt spid="14"/>
                                        </p:tgtEl>
                                        <p:attrNameLst>
                                          <p:attrName>ppt_y</p:attrName>
                                        </p:attrNameLst>
                                      </p:cBhvr>
                                      <p:tavLst>
                                        <p:tav tm="0">
                                          <p:val>
                                            <p:strVal val="#ppt_y+.1"/>
                                          </p:val>
                                        </p:tav>
                                        <p:tav tm="100000">
                                          <p:val>
                                            <p:strVal val="#ppt_y"/>
                                          </p:val>
                                        </p:tav>
                                      </p:tavLst>
                                    </p:anim>
                                  </p:childTnLst>
                                </p:cTn>
                              </p:par>
                              <p:par>
                                <p:cTn id="59" presetID="42" presetClass="entr" presetSubtype="0" fill="hold" grpId="0" nodeType="withEffect">
                                  <p:stCondLst>
                                    <p:cond delay="0"/>
                                  </p:stCondLst>
                                  <p:childTnLst>
                                    <p:set>
                                      <p:cBhvr>
                                        <p:cTn id="60" dur="1" fill="hold">
                                          <p:stCondLst>
                                            <p:cond delay="0"/>
                                          </p:stCondLst>
                                        </p:cTn>
                                        <p:tgtEl>
                                          <p:spTgt spid="15"/>
                                        </p:tgtEl>
                                        <p:attrNameLst>
                                          <p:attrName>style.visibility</p:attrName>
                                        </p:attrNameLst>
                                      </p:cBhvr>
                                      <p:to>
                                        <p:strVal val="visible"/>
                                      </p:to>
                                    </p:set>
                                    <p:animEffect transition="in" filter="fade">
                                      <p:cBhvr>
                                        <p:cTn id="61" dur="750"/>
                                        <p:tgtEl>
                                          <p:spTgt spid="15"/>
                                        </p:tgtEl>
                                      </p:cBhvr>
                                    </p:animEffect>
                                    <p:anim calcmode="lin" valueType="num">
                                      <p:cBhvr>
                                        <p:cTn id="62" dur="750" fill="hold"/>
                                        <p:tgtEl>
                                          <p:spTgt spid="15"/>
                                        </p:tgtEl>
                                        <p:attrNameLst>
                                          <p:attrName>ppt_x</p:attrName>
                                        </p:attrNameLst>
                                      </p:cBhvr>
                                      <p:tavLst>
                                        <p:tav tm="0">
                                          <p:val>
                                            <p:strVal val="#ppt_x"/>
                                          </p:val>
                                        </p:tav>
                                        <p:tav tm="100000">
                                          <p:val>
                                            <p:strVal val="#ppt_x"/>
                                          </p:val>
                                        </p:tav>
                                      </p:tavLst>
                                    </p:anim>
                                    <p:anim calcmode="lin" valueType="num">
                                      <p:cBhvr>
                                        <p:cTn id="63" dur="750" fill="hold"/>
                                        <p:tgtEl>
                                          <p:spTgt spid="15"/>
                                        </p:tgtEl>
                                        <p:attrNameLst>
                                          <p:attrName>ppt_y</p:attrName>
                                        </p:attrNameLst>
                                      </p:cBhvr>
                                      <p:tavLst>
                                        <p:tav tm="0">
                                          <p:val>
                                            <p:strVal val="#ppt_y+.1"/>
                                          </p:val>
                                        </p:tav>
                                        <p:tav tm="100000">
                                          <p:val>
                                            <p:strVal val="#ppt_y"/>
                                          </p:val>
                                        </p:tav>
                                      </p:tavLst>
                                    </p:anim>
                                  </p:childTnLst>
                                </p:cTn>
                              </p:par>
                              <p:par>
                                <p:cTn id="64" presetID="42" presetClass="entr" presetSubtype="0" fill="hold" grpId="0" nodeType="withEffect">
                                  <p:stCondLst>
                                    <p:cond delay="0"/>
                                  </p:stCondLst>
                                  <p:childTnLst>
                                    <p:set>
                                      <p:cBhvr>
                                        <p:cTn id="65" dur="1" fill="hold">
                                          <p:stCondLst>
                                            <p:cond delay="0"/>
                                          </p:stCondLst>
                                        </p:cTn>
                                        <p:tgtEl>
                                          <p:spTgt spid="16"/>
                                        </p:tgtEl>
                                        <p:attrNameLst>
                                          <p:attrName>style.visibility</p:attrName>
                                        </p:attrNameLst>
                                      </p:cBhvr>
                                      <p:to>
                                        <p:strVal val="visible"/>
                                      </p:to>
                                    </p:set>
                                    <p:animEffect transition="in" filter="fade">
                                      <p:cBhvr>
                                        <p:cTn id="66" dur="750"/>
                                        <p:tgtEl>
                                          <p:spTgt spid="16"/>
                                        </p:tgtEl>
                                      </p:cBhvr>
                                    </p:animEffect>
                                    <p:anim calcmode="lin" valueType="num">
                                      <p:cBhvr>
                                        <p:cTn id="67" dur="750" fill="hold"/>
                                        <p:tgtEl>
                                          <p:spTgt spid="16"/>
                                        </p:tgtEl>
                                        <p:attrNameLst>
                                          <p:attrName>ppt_x</p:attrName>
                                        </p:attrNameLst>
                                      </p:cBhvr>
                                      <p:tavLst>
                                        <p:tav tm="0">
                                          <p:val>
                                            <p:strVal val="#ppt_x"/>
                                          </p:val>
                                        </p:tav>
                                        <p:tav tm="100000">
                                          <p:val>
                                            <p:strVal val="#ppt_x"/>
                                          </p:val>
                                        </p:tav>
                                      </p:tavLst>
                                    </p:anim>
                                    <p:anim calcmode="lin" valueType="num">
                                      <p:cBhvr>
                                        <p:cTn id="68" dur="750" fill="hold"/>
                                        <p:tgtEl>
                                          <p:spTgt spid="16"/>
                                        </p:tgtEl>
                                        <p:attrNameLst>
                                          <p:attrName>ppt_y</p:attrName>
                                        </p:attrNameLst>
                                      </p:cBhvr>
                                      <p:tavLst>
                                        <p:tav tm="0">
                                          <p:val>
                                            <p:strVal val="#ppt_y+.1"/>
                                          </p:val>
                                        </p:tav>
                                        <p:tav tm="100000">
                                          <p:val>
                                            <p:strVal val="#ppt_y"/>
                                          </p:val>
                                        </p:tav>
                                      </p:tavLst>
                                    </p:anim>
                                  </p:childTnLst>
                                </p:cTn>
                              </p:par>
                              <p:par>
                                <p:cTn id="69" presetID="42" presetClass="entr" presetSubtype="0" fill="hold" grpId="0" nodeType="withEffect">
                                  <p:stCondLst>
                                    <p:cond delay="0"/>
                                  </p:stCondLst>
                                  <p:childTnLst>
                                    <p:set>
                                      <p:cBhvr>
                                        <p:cTn id="70" dur="1" fill="hold">
                                          <p:stCondLst>
                                            <p:cond delay="0"/>
                                          </p:stCondLst>
                                        </p:cTn>
                                        <p:tgtEl>
                                          <p:spTgt spid="17"/>
                                        </p:tgtEl>
                                        <p:attrNameLst>
                                          <p:attrName>style.visibility</p:attrName>
                                        </p:attrNameLst>
                                      </p:cBhvr>
                                      <p:to>
                                        <p:strVal val="visible"/>
                                      </p:to>
                                    </p:set>
                                    <p:animEffect transition="in" filter="fade">
                                      <p:cBhvr>
                                        <p:cTn id="71" dur="750"/>
                                        <p:tgtEl>
                                          <p:spTgt spid="17"/>
                                        </p:tgtEl>
                                      </p:cBhvr>
                                    </p:animEffect>
                                    <p:anim calcmode="lin" valueType="num">
                                      <p:cBhvr>
                                        <p:cTn id="72" dur="750" fill="hold"/>
                                        <p:tgtEl>
                                          <p:spTgt spid="17"/>
                                        </p:tgtEl>
                                        <p:attrNameLst>
                                          <p:attrName>ppt_x</p:attrName>
                                        </p:attrNameLst>
                                      </p:cBhvr>
                                      <p:tavLst>
                                        <p:tav tm="0">
                                          <p:val>
                                            <p:strVal val="#ppt_x"/>
                                          </p:val>
                                        </p:tav>
                                        <p:tav tm="100000">
                                          <p:val>
                                            <p:strVal val="#ppt_x"/>
                                          </p:val>
                                        </p:tav>
                                      </p:tavLst>
                                    </p:anim>
                                    <p:anim calcmode="lin" valueType="num">
                                      <p:cBhvr>
                                        <p:cTn id="73" dur="750" fill="hold"/>
                                        <p:tgtEl>
                                          <p:spTgt spid="17"/>
                                        </p:tgtEl>
                                        <p:attrNameLst>
                                          <p:attrName>ppt_y</p:attrName>
                                        </p:attrNameLst>
                                      </p:cBhvr>
                                      <p:tavLst>
                                        <p:tav tm="0">
                                          <p:val>
                                            <p:strVal val="#ppt_y+.1"/>
                                          </p:val>
                                        </p:tav>
                                        <p:tav tm="100000">
                                          <p:val>
                                            <p:strVal val="#ppt_y"/>
                                          </p:val>
                                        </p:tav>
                                      </p:tavLst>
                                    </p:anim>
                                  </p:childTnLst>
                                </p:cTn>
                              </p:par>
                              <p:par>
                                <p:cTn id="74" presetID="42" presetClass="entr" presetSubtype="0" fill="hold" grpId="0" nodeType="withEffect">
                                  <p:stCondLst>
                                    <p:cond delay="0"/>
                                  </p:stCondLst>
                                  <p:childTnLst>
                                    <p:set>
                                      <p:cBhvr>
                                        <p:cTn id="75" dur="1" fill="hold">
                                          <p:stCondLst>
                                            <p:cond delay="0"/>
                                          </p:stCondLst>
                                        </p:cTn>
                                        <p:tgtEl>
                                          <p:spTgt spid="18"/>
                                        </p:tgtEl>
                                        <p:attrNameLst>
                                          <p:attrName>style.visibility</p:attrName>
                                        </p:attrNameLst>
                                      </p:cBhvr>
                                      <p:to>
                                        <p:strVal val="visible"/>
                                      </p:to>
                                    </p:set>
                                    <p:animEffect transition="in" filter="fade">
                                      <p:cBhvr>
                                        <p:cTn id="76" dur="750"/>
                                        <p:tgtEl>
                                          <p:spTgt spid="18"/>
                                        </p:tgtEl>
                                      </p:cBhvr>
                                    </p:animEffect>
                                    <p:anim calcmode="lin" valueType="num">
                                      <p:cBhvr>
                                        <p:cTn id="77" dur="750" fill="hold"/>
                                        <p:tgtEl>
                                          <p:spTgt spid="18"/>
                                        </p:tgtEl>
                                        <p:attrNameLst>
                                          <p:attrName>ppt_x</p:attrName>
                                        </p:attrNameLst>
                                      </p:cBhvr>
                                      <p:tavLst>
                                        <p:tav tm="0">
                                          <p:val>
                                            <p:strVal val="#ppt_x"/>
                                          </p:val>
                                        </p:tav>
                                        <p:tav tm="100000">
                                          <p:val>
                                            <p:strVal val="#ppt_x"/>
                                          </p:val>
                                        </p:tav>
                                      </p:tavLst>
                                    </p:anim>
                                    <p:anim calcmode="lin" valueType="num">
                                      <p:cBhvr>
                                        <p:cTn id="78" dur="750" fill="hold"/>
                                        <p:tgtEl>
                                          <p:spTgt spid="18"/>
                                        </p:tgtEl>
                                        <p:attrNameLst>
                                          <p:attrName>ppt_y</p:attrName>
                                        </p:attrNameLst>
                                      </p:cBhvr>
                                      <p:tavLst>
                                        <p:tav tm="0">
                                          <p:val>
                                            <p:strVal val="#ppt_y+.1"/>
                                          </p:val>
                                        </p:tav>
                                        <p:tav tm="100000">
                                          <p:val>
                                            <p:strVal val="#ppt_y"/>
                                          </p:val>
                                        </p:tav>
                                      </p:tavLst>
                                    </p:anim>
                                  </p:childTnLst>
                                </p:cTn>
                              </p:par>
                              <p:par>
                                <p:cTn id="79" presetID="42" presetClass="entr" presetSubtype="0" fill="hold" grpId="0" nodeType="withEffect">
                                  <p:stCondLst>
                                    <p:cond delay="0"/>
                                  </p:stCondLst>
                                  <p:childTnLst>
                                    <p:set>
                                      <p:cBhvr>
                                        <p:cTn id="80" dur="1" fill="hold">
                                          <p:stCondLst>
                                            <p:cond delay="0"/>
                                          </p:stCondLst>
                                        </p:cTn>
                                        <p:tgtEl>
                                          <p:spTgt spid="19"/>
                                        </p:tgtEl>
                                        <p:attrNameLst>
                                          <p:attrName>style.visibility</p:attrName>
                                        </p:attrNameLst>
                                      </p:cBhvr>
                                      <p:to>
                                        <p:strVal val="visible"/>
                                      </p:to>
                                    </p:set>
                                    <p:animEffect transition="in" filter="fade">
                                      <p:cBhvr>
                                        <p:cTn id="81" dur="750"/>
                                        <p:tgtEl>
                                          <p:spTgt spid="19"/>
                                        </p:tgtEl>
                                      </p:cBhvr>
                                    </p:animEffect>
                                    <p:anim calcmode="lin" valueType="num">
                                      <p:cBhvr>
                                        <p:cTn id="82" dur="750" fill="hold"/>
                                        <p:tgtEl>
                                          <p:spTgt spid="19"/>
                                        </p:tgtEl>
                                        <p:attrNameLst>
                                          <p:attrName>ppt_x</p:attrName>
                                        </p:attrNameLst>
                                      </p:cBhvr>
                                      <p:tavLst>
                                        <p:tav tm="0">
                                          <p:val>
                                            <p:strVal val="#ppt_x"/>
                                          </p:val>
                                        </p:tav>
                                        <p:tav tm="100000">
                                          <p:val>
                                            <p:strVal val="#ppt_x"/>
                                          </p:val>
                                        </p:tav>
                                      </p:tavLst>
                                    </p:anim>
                                    <p:anim calcmode="lin" valueType="num">
                                      <p:cBhvr>
                                        <p:cTn id="83" dur="750" fill="hold"/>
                                        <p:tgtEl>
                                          <p:spTgt spid="19"/>
                                        </p:tgtEl>
                                        <p:attrNameLst>
                                          <p:attrName>ppt_y</p:attrName>
                                        </p:attrNameLst>
                                      </p:cBhvr>
                                      <p:tavLst>
                                        <p:tav tm="0">
                                          <p:val>
                                            <p:strVal val="#ppt_y+.1"/>
                                          </p:val>
                                        </p:tav>
                                        <p:tav tm="100000">
                                          <p:val>
                                            <p:strVal val="#ppt_y"/>
                                          </p:val>
                                        </p:tav>
                                      </p:tavLst>
                                    </p:anim>
                                  </p:childTnLst>
                                </p:cTn>
                              </p:par>
                              <p:par>
                                <p:cTn id="84" presetID="42" presetClass="entr" presetSubtype="0" fill="hold" grpId="0" nodeType="withEffect">
                                  <p:stCondLst>
                                    <p:cond delay="0"/>
                                  </p:stCondLst>
                                  <p:childTnLst>
                                    <p:set>
                                      <p:cBhvr>
                                        <p:cTn id="85" dur="1" fill="hold">
                                          <p:stCondLst>
                                            <p:cond delay="0"/>
                                          </p:stCondLst>
                                        </p:cTn>
                                        <p:tgtEl>
                                          <p:spTgt spid="20"/>
                                        </p:tgtEl>
                                        <p:attrNameLst>
                                          <p:attrName>style.visibility</p:attrName>
                                        </p:attrNameLst>
                                      </p:cBhvr>
                                      <p:to>
                                        <p:strVal val="visible"/>
                                      </p:to>
                                    </p:set>
                                    <p:animEffect transition="in" filter="fade">
                                      <p:cBhvr>
                                        <p:cTn id="86" dur="750"/>
                                        <p:tgtEl>
                                          <p:spTgt spid="20"/>
                                        </p:tgtEl>
                                      </p:cBhvr>
                                    </p:animEffect>
                                    <p:anim calcmode="lin" valueType="num">
                                      <p:cBhvr>
                                        <p:cTn id="87" dur="750" fill="hold"/>
                                        <p:tgtEl>
                                          <p:spTgt spid="20"/>
                                        </p:tgtEl>
                                        <p:attrNameLst>
                                          <p:attrName>ppt_x</p:attrName>
                                        </p:attrNameLst>
                                      </p:cBhvr>
                                      <p:tavLst>
                                        <p:tav tm="0">
                                          <p:val>
                                            <p:strVal val="#ppt_x"/>
                                          </p:val>
                                        </p:tav>
                                        <p:tav tm="100000">
                                          <p:val>
                                            <p:strVal val="#ppt_x"/>
                                          </p:val>
                                        </p:tav>
                                      </p:tavLst>
                                    </p:anim>
                                    <p:anim calcmode="lin" valueType="num">
                                      <p:cBhvr>
                                        <p:cTn id="88" dur="750" fill="hold"/>
                                        <p:tgtEl>
                                          <p:spTgt spid="20"/>
                                        </p:tgtEl>
                                        <p:attrNameLst>
                                          <p:attrName>ppt_y</p:attrName>
                                        </p:attrNameLst>
                                      </p:cBhvr>
                                      <p:tavLst>
                                        <p:tav tm="0">
                                          <p:val>
                                            <p:strVal val="#ppt_y+.1"/>
                                          </p:val>
                                        </p:tav>
                                        <p:tav tm="100000">
                                          <p:val>
                                            <p:strVal val="#ppt_y"/>
                                          </p:val>
                                        </p:tav>
                                      </p:tavLst>
                                    </p:anim>
                                  </p:childTnLst>
                                </p:cTn>
                              </p:par>
                            </p:childTnLst>
                          </p:cTn>
                        </p:par>
                        <p:par>
                          <p:cTn id="89" fill="hold">
                            <p:stCondLst>
                              <p:cond delay="1620"/>
                            </p:stCondLst>
                            <p:childTnLst>
                              <p:par>
                                <p:cTn id="90" presetID="12" presetClass="entr" presetSubtype="8" fill="hold" grpId="0" nodeType="afterEffect">
                                  <p:stCondLst>
                                    <p:cond delay="0"/>
                                  </p:stCondLst>
                                  <p:childTnLst>
                                    <p:set>
                                      <p:cBhvr>
                                        <p:cTn id="91" dur="1" fill="hold">
                                          <p:stCondLst>
                                            <p:cond delay="0"/>
                                          </p:stCondLst>
                                        </p:cTn>
                                        <p:tgtEl>
                                          <p:spTgt spid="21"/>
                                        </p:tgtEl>
                                        <p:attrNameLst>
                                          <p:attrName>style.visibility</p:attrName>
                                        </p:attrNameLst>
                                      </p:cBhvr>
                                      <p:to>
                                        <p:strVal val="visible"/>
                                      </p:to>
                                    </p:set>
                                    <p:anim calcmode="lin" valueType="num">
                                      <p:cBhvr additive="base">
                                        <p:cTn id="92" dur="500"/>
                                        <p:tgtEl>
                                          <p:spTgt spid="21"/>
                                        </p:tgtEl>
                                        <p:attrNameLst>
                                          <p:attrName>ppt_x</p:attrName>
                                        </p:attrNameLst>
                                      </p:cBhvr>
                                      <p:tavLst>
                                        <p:tav tm="0">
                                          <p:val>
                                            <p:strVal val="#ppt_x-#ppt_w*1.125000"/>
                                          </p:val>
                                        </p:tav>
                                        <p:tav tm="100000">
                                          <p:val>
                                            <p:strVal val="#ppt_x"/>
                                          </p:val>
                                        </p:tav>
                                      </p:tavLst>
                                    </p:anim>
                                    <p:animEffect transition="in" filter="wipe(right)">
                                      <p:cBhvr>
                                        <p:cTn id="93" dur="500"/>
                                        <p:tgtEl>
                                          <p:spTgt spid="21"/>
                                        </p:tgtEl>
                                      </p:cBhvr>
                                    </p:animEffect>
                                  </p:childTnLst>
                                </p:cTn>
                              </p:par>
                              <p:par>
                                <p:cTn id="94" presetID="12" presetClass="entr" presetSubtype="8" fill="hold" grpId="0" nodeType="withEffect">
                                  <p:stCondLst>
                                    <p:cond delay="0"/>
                                  </p:stCondLst>
                                  <p:childTnLst>
                                    <p:set>
                                      <p:cBhvr>
                                        <p:cTn id="95" dur="1" fill="hold">
                                          <p:stCondLst>
                                            <p:cond delay="0"/>
                                          </p:stCondLst>
                                        </p:cTn>
                                        <p:tgtEl>
                                          <p:spTgt spid="22"/>
                                        </p:tgtEl>
                                        <p:attrNameLst>
                                          <p:attrName>style.visibility</p:attrName>
                                        </p:attrNameLst>
                                      </p:cBhvr>
                                      <p:to>
                                        <p:strVal val="visible"/>
                                      </p:to>
                                    </p:set>
                                    <p:anim calcmode="lin" valueType="num">
                                      <p:cBhvr additive="base">
                                        <p:cTn id="96" dur="500"/>
                                        <p:tgtEl>
                                          <p:spTgt spid="22"/>
                                        </p:tgtEl>
                                        <p:attrNameLst>
                                          <p:attrName>ppt_x</p:attrName>
                                        </p:attrNameLst>
                                      </p:cBhvr>
                                      <p:tavLst>
                                        <p:tav tm="0">
                                          <p:val>
                                            <p:strVal val="#ppt_x-#ppt_w*1.125000"/>
                                          </p:val>
                                        </p:tav>
                                        <p:tav tm="100000">
                                          <p:val>
                                            <p:strVal val="#ppt_x"/>
                                          </p:val>
                                        </p:tav>
                                      </p:tavLst>
                                    </p:anim>
                                    <p:animEffect transition="in" filter="wipe(right)">
                                      <p:cBhvr>
                                        <p:cTn id="97" dur="500"/>
                                        <p:tgtEl>
                                          <p:spTgt spid="22"/>
                                        </p:tgtEl>
                                      </p:cBhvr>
                                    </p:animEffect>
                                  </p:childTnLst>
                                </p:cTn>
                              </p:par>
                            </p:childTnLst>
                          </p:cTn>
                        </p:par>
                        <p:par>
                          <p:cTn id="98" fill="hold">
                            <p:stCondLst>
                              <p:cond delay="2120"/>
                            </p:stCondLst>
                            <p:childTnLst>
                              <p:par>
                                <p:cTn id="99" presetID="12" presetClass="entr" presetSubtype="8" fill="hold" grpId="0" nodeType="afterEffect">
                                  <p:stCondLst>
                                    <p:cond delay="0"/>
                                  </p:stCondLst>
                                  <p:childTnLst>
                                    <p:set>
                                      <p:cBhvr>
                                        <p:cTn id="100" dur="1" fill="hold">
                                          <p:stCondLst>
                                            <p:cond delay="0"/>
                                          </p:stCondLst>
                                        </p:cTn>
                                        <p:tgtEl>
                                          <p:spTgt spid="23"/>
                                        </p:tgtEl>
                                        <p:attrNameLst>
                                          <p:attrName>style.visibility</p:attrName>
                                        </p:attrNameLst>
                                      </p:cBhvr>
                                      <p:to>
                                        <p:strVal val="visible"/>
                                      </p:to>
                                    </p:set>
                                    <p:anim calcmode="lin" valueType="num">
                                      <p:cBhvr additive="base">
                                        <p:cTn id="101" dur="500"/>
                                        <p:tgtEl>
                                          <p:spTgt spid="23"/>
                                        </p:tgtEl>
                                        <p:attrNameLst>
                                          <p:attrName>ppt_x</p:attrName>
                                        </p:attrNameLst>
                                      </p:cBhvr>
                                      <p:tavLst>
                                        <p:tav tm="0">
                                          <p:val>
                                            <p:strVal val="#ppt_x-#ppt_w*1.125000"/>
                                          </p:val>
                                        </p:tav>
                                        <p:tav tm="100000">
                                          <p:val>
                                            <p:strVal val="#ppt_x"/>
                                          </p:val>
                                        </p:tav>
                                      </p:tavLst>
                                    </p:anim>
                                    <p:animEffect transition="in" filter="wipe(right)">
                                      <p:cBhvr>
                                        <p:cTn id="102" dur="500"/>
                                        <p:tgtEl>
                                          <p:spTgt spid="23"/>
                                        </p:tgtEl>
                                      </p:cBhvr>
                                    </p:animEffect>
                                  </p:childTnLst>
                                </p:cTn>
                              </p:par>
                              <p:par>
                                <p:cTn id="103" presetID="12" presetClass="entr" presetSubtype="8" fill="hold" grpId="0" nodeType="withEffect">
                                  <p:stCondLst>
                                    <p:cond delay="0"/>
                                  </p:stCondLst>
                                  <p:childTnLst>
                                    <p:set>
                                      <p:cBhvr>
                                        <p:cTn id="104" dur="1" fill="hold">
                                          <p:stCondLst>
                                            <p:cond delay="0"/>
                                          </p:stCondLst>
                                        </p:cTn>
                                        <p:tgtEl>
                                          <p:spTgt spid="24"/>
                                        </p:tgtEl>
                                        <p:attrNameLst>
                                          <p:attrName>style.visibility</p:attrName>
                                        </p:attrNameLst>
                                      </p:cBhvr>
                                      <p:to>
                                        <p:strVal val="visible"/>
                                      </p:to>
                                    </p:set>
                                    <p:anim calcmode="lin" valueType="num">
                                      <p:cBhvr additive="base">
                                        <p:cTn id="105" dur="500"/>
                                        <p:tgtEl>
                                          <p:spTgt spid="24"/>
                                        </p:tgtEl>
                                        <p:attrNameLst>
                                          <p:attrName>ppt_x</p:attrName>
                                        </p:attrNameLst>
                                      </p:cBhvr>
                                      <p:tavLst>
                                        <p:tav tm="0">
                                          <p:val>
                                            <p:strVal val="#ppt_x-#ppt_w*1.125000"/>
                                          </p:val>
                                        </p:tav>
                                        <p:tav tm="100000">
                                          <p:val>
                                            <p:strVal val="#ppt_x"/>
                                          </p:val>
                                        </p:tav>
                                      </p:tavLst>
                                    </p:anim>
                                    <p:animEffect transition="in" filter="wipe(right)">
                                      <p:cBhvr>
                                        <p:cTn id="106" dur="500"/>
                                        <p:tgtEl>
                                          <p:spTgt spid="24"/>
                                        </p:tgtEl>
                                      </p:cBhvr>
                                    </p:animEffect>
                                  </p:childTnLst>
                                </p:cTn>
                              </p:par>
                            </p:childTnLst>
                          </p:cTn>
                        </p:par>
                        <p:par>
                          <p:cTn id="107" fill="hold">
                            <p:stCondLst>
                              <p:cond delay="2620"/>
                            </p:stCondLst>
                            <p:childTnLst>
                              <p:par>
                                <p:cTn id="108" presetID="12" presetClass="entr" presetSubtype="8" fill="hold" grpId="0" nodeType="afterEffect">
                                  <p:stCondLst>
                                    <p:cond delay="0"/>
                                  </p:stCondLst>
                                  <p:childTnLst>
                                    <p:set>
                                      <p:cBhvr>
                                        <p:cTn id="109" dur="1" fill="hold">
                                          <p:stCondLst>
                                            <p:cond delay="0"/>
                                          </p:stCondLst>
                                        </p:cTn>
                                        <p:tgtEl>
                                          <p:spTgt spid="25"/>
                                        </p:tgtEl>
                                        <p:attrNameLst>
                                          <p:attrName>style.visibility</p:attrName>
                                        </p:attrNameLst>
                                      </p:cBhvr>
                                      <p:to>
                                        <p:strVal val="visible"/>
                                      </p:to>
                                    </p:set>
                                    <p:anim calcmode="lin" valueType="num">
                                      <p:cBhvr additive="base">
                                        <p:cTn id="110" dur="500"/>
                                        <p:tgtEl>
                                          <p:spTgt spid="25"/>
                                        </p:tgtEl>
                                        <p:attrNameLst>
                                          <p:attrName>ppt_x</p:attrName>
                                        </p:attrNameLst>
                                      </p:cBhvr>
                                      <p:tavLst>
                                        <p:tav tm="0">
                                          <p:val>
                                            <p:strVal val="#ppt_x-#ppt_w*1.125000"/>
                                          </p:val>
                                        </p:tav>
                                        <p:tav tm="100000">
                                          <p:val>
                                            <p:strVal val="#ppt_x"/>
                                          </p:val>
                                        </p:tav>
                                      </p:tavLst>
                                    </p:anim>
                                    <p:animEffect transition="in" filter="wipe(right)">
                                      <p:cBhvr>
                                        <p:cTn id="111" dur="500"/>
                                        <p:tgtEl>
                                          <p:spTgt spid="25"/>
                                        </p:tgtEl>
                                      </p:cBhvr>
                                    </p:animEffect>
                                  </p:childTnLst>
                                </p:cTn>
                              </p:par>
                              <p:par>
                                <p:cTn id="112" presetID="12" presetClass="entr" presetSubtype="8" fill="hold" grpId="0" nodeType="withEffect">
                                  <p:stCondLst>
                                    <p:cond delay="0"/>
                                  </p:stCondLst>
                                  <p:childTnLst>
                                    <p:set>
                                      <p:cBhvr>
                                        <p:cTn id="113" dur="1" fill="hold">
                                          <p:stCondLst>
                                            <p:cond delay="0"/>
                                          </p:stCondLst>
                                        </p:cTn>
                                        <p:tgtEl>
                                          <p:spTgt spid="26"/>
                                        </p:tgtEl>
                                        <p:attrNameLst>
                                          <p:attrName>style.visibility</p:attrName>
                                        </p:attrNameLst>
                                      </p:cBhvr>
                                      <p:to>
                                        <p:strVal val="visible"/>
                                      </p:to>
                                    </p:set>
                                    <p:anim calcmode="lin" valueType="num">
                                      <p:cBhvr additive="base">
                                        <p:cTn id="114" dur="500"/>
                                        <p:tgtEl>
                                          <p:spTgt spid="26"/>
                                        </p:tgtEl>
                                        <p:attrNameLst>
                                          <p:attrName>ppt_x</p:attrName>
                                        </p:attrNameLst>
                                      </p:cBhvr>
                                      <p:tavLst>
                                        <p:tav tm="0">
                                          <p:val>
                                            <p:strVal val="#ppt_x-#ppt_w*1.125000"/>
                                          </p:val>
                                        </p:tav>
                                        <p:tav tm="100000">
                                          <p:val>
                                            <p:strVal val="#ppt_x"/>
                                          </p:val>
                                        </p:tav>
                                      </p:tavLst>
                                    </p:anim>
                                    <p:animEffect transition="in" filter="wipe(right)">
                                      <p:cBhvr>
                                        <p:cTn id="115" dur="500"/>
                                        <p:tgtEl>
                                          <p:spTgt spid="26"/>
                                        </p:tgtEl>
                                      </p:cBhvr>
                                    </p:animEffect>
                                  </p:childTnLst>
                                </p:cTn>
                              </p:par>
                            </p:childTnLst>
                          </p:cTn>
                        </p:par>
                        <p:par>
                          <p:cTn id="116" fill="hold">
                            <p:stCondLst>
                              <p:cond delay="3120"/>
                            </p:stCondLst>
                            <p:childTnLst>
                              <p:par>
                                <p:cTn id="117" presetID="12" presetClass="entr" presetSubtype="8" fill="hold" grpId="0" nodeType="afterEffect">
                                  <p:stCondLst>
                                    <p:cond delay="0"/>
                                  </p:stCondLst>
                                  <p:childTnLst>
                                    <p:set>
                                      <p:cBhvr>
                                        <p:cTn id="118" dur="1" fill="hold">
                                          <p:stCondLst>
                                            <p:cond delay="0"/>
                                          </p:stCondLst>
                                        </p:cTn>
                                        <p:tgtEl>
                                          <p:spTgt spid="27"/>
                                        </p:tgtEl>
                                        <p:attrNameLst>
                                          <p:attrName>style.visibility</p:attrName>
                                        </p:attrNameLst>
                                      </p:cBhvr>
                                      <p:to>
                                        <p:strVal val="visible"/>
                                      </p:to>
                                    </p:set>
                                    <p:anim calcmode="lin" valueType="num">
                                      <p:cBhvr additive="base">
                                        <p:cTn id="119" dur="500"/>
                                        <p:tgtEl>
                                          <p:spTgt spid="27"/>
                                        </p:tgtEl>
                                        <p:attrNameLst>
                                          <p:attrName>ppt_x</p:attrName>
                                        </p:attrNameLst>
                                      </p:cBhvr>
                                      <p:tavLst>
                                        <p:tav tm="0">
                                          <p:val>
                                            <p:strVal val="#ppt_x-#ppt_w*1.125000"/>
                                          </p:val>
                                        </p:tav>
                                        <p:tav tm="100000">
                                          <p:val>
                                            <p:strVal val="#ppt_x"/>
                                          </p:val>
                                        </p:tav>
                                      </p:tavLst>
                                    </p:anim>
                                    <p:animEffect transition="in" filter="wipe(right)">
                                      <p:cBhvr>
                                        <p:cTn id="120" dur="500"/>
                                        <p:tgtEl>
                                          <p:spTgt spid="27"/>
                                        </p:tgtEl>
                                      </p:cBhvr>
                                    </p:animEffect>
                                  </p:childTnLst>
                                </p:cTn>
                              </p:par>
                              <p:par>
                                <p:cTn id="121" presetID="12" presetClass="entr" presetSubtype="8" fill="hold" grpId="0" nodeType="withEffect">
                                  <p:stCondLst>
                                    <p:cond delay="0"/>
                                  </p:stCondLst>
                                  <p:childTnLst>
                                    <p:set>
                                      <p:cBhvr>
                                        <p:cTn id="122" dur="1" fill="hold">
                                          <p:stCondLst>
                                            <p:cond delay="0"/>
                                          </p:stCondLst>
                                        </p:cTn>
                                        <p:tgtEl>
                                          <p:spTgt spid="28"/>
                                        </p:tgtEl>
                                        <p:attrNameLst>
                                          <p:attrName>style.visibility</p:attrName>
                                        </p:attrNameLst>
                                      </p:cBhvr>
                                      <p:to>
                                        <p:strVal val="visible"/>
                                      </p:to>
                                    </p:set>
                                    <p:anim calcmode="lin" valueType="num">
                                      <p:cBhvr additive="base">
                                        <p:cTn id="123" dur="500"/>
                                        <p:tgtEl>
                                          <p:spTgt spid="28"/>
                                        </p:tgtEl>
                                        <p:attrNameLst>
                                          <p:attrName>ppt_x</p:attrName>
                                        </p:attrNameLst>
                                      </p:cBhvr>
                                      <p:tavLst>
                                        <p:tav tm="0">
                                          <p:val>
                                            <p:strVal val="#ppt_x-#ppt_w*1.125000"/>
                                          </p:val>
                                        </p:tav>
                                        <p:tav tm="100000">
                                          <p:val>
                                            <p:strVal val="#ppt_x"/>
                                          </p:val>
                                        </p:tav>
                                      </p:tavLst>
                                    </p:anim>
                                    <p:animEffect transition="in" filter="wipe(right)">
                                      <p:cBhvr>
                                        <p:cTn id="124" dur="500"/>
                                        <p:tgtEl>
                                          <p:spTgt spid="28"/>
                                        </p:tgtEl>
                                      </p:cBhvr>
                                    </p:animEffect>
                                  </p:childTnLst>
                                </p:cTn>
                              </p:par>
                            </p:childTnLst>
                          </p:cTn>
                        </p:par>
                        <p:par>
                          <p:cTn id="125" fill="hold">
                            <p:stCondLst>
                              <p:cond delay="3620"/>
                            </p:stCondLst>
                            <p:childTnLst>
                              <p:par>
                                <p:cTn id="126" presetID="12" presetClass="entr" presetSubtype="8" fill="hold" grpId="0" nodeType="afterEffect">
                                  <p:stCondLst>
                                    <p:cond delay="0"/>
                                  </p:stCondLst>
                                  <p:childTnLst>
                                    <p:set>
                                      <p:cBhvr>
                                        <p:cTn id="127" dur="1" fill="hold">
                                          <p:stCondLst>
                                            <p:cond delay="0"/>
                                          </p:stCondLst>
                                        </p:cTn>
                                        <p:tgtEl>
                                          <p:spTgt spid="29"/>
                                        </p:tgtEl>
                                        <p:attrNameLst>
                                          <p:attrName>style.visibility</p:attrName>
                                        </p:attrNameLst>
                                      </p:cBhvr>
                                      <p:to>
                                        <p:strVal val="visible"/>
                                      </p:to>
                                    </p:set>
                                    <p:anim calcmode="lin" valueType="num">
                                      <p:cBhvr additive="base">
                                        <p:cTn id="128" dur="500"/>
                                        <p:tgtEl>
                                          <p:spTgt spid="29"/>
                                        </p:tgtEl>
                                        <p:attrNameLst>
                                          <p:attrName>ppt_x</p:attrName>
                                        </p:attrNameLst>
                                      </p:cBhvr>
                                      <p:tavLst>
                                        <p:tav tm="0">
                                          <p:val>
                                            <p:strVal val="#ppt_x-#ppt_w*1.125000"/>
                                          </p:val>
                                        </p:tav>
                                        <p:tav tm="100000">
                                          <p:val>
                                            <p:strVal val="#ppt_x"/>
                                          </p:val>
                                        </p:tav>
                                      </p:tavLst>
                                    </p:anim>
                                    <p:animEffect transition="in" filter="wipe(right)">
                                      <p:cBhvr>
                                        <p:cTn id="129" dur="500"/>
                                        <p:tgtEl>
                                          <p:spTgt spid="29"/>
                                        </p:tgtEl>
                                      </p:cBhvr>
                                    </p:animEffect>
                                  </p:childTnLst>
                                </p:cTn>
                              </p:par>
                              <p:par>
                                <p:cTn id="130" presetID="12" presetClass="entr" presetSubtype="8" fill="hold" grpId="0" nodeType="withEffect">
                                  <p:stCondLst>
                                    <p:cond delay="0"/>
                                  </p:stCondLst>
                                  <p:childTnLst>
                                    <p:set>
                                      <p:cBhvr>
                                        <p:cTn id="131" dur="1" fill="hold">
                                          <p:stCondLst>
                                            <p:cond delay="0"/>
                                          </p:stCondLst>
                                        </p:cTn>
                                        <p:tgtEl>
                                          <p:spTgt spid="30"/>
                                        </p:tgtEl>
                                        <p:attrNameLst>
                                          <p:attrName>style.visibility</p:attrName>
                                        </p:attrNameLst>
                                      </p:cBhvr>
                                      <p:to>
                                        <p:strVal val="visible"/>
                                      </p:to>
                                    </p:set>
                                    <p:anim calcmode="lin" valueType="num">
                                      <p:cBhvr additive="base">
                                        <p:cTn id="132" dur="500"/>
                                        <p:tgtEl>
                                          <p:spTgt spid="30"/>
                                        </p:tgtEl>
                                        <p:attrNameLst>
                                          <p:attrName>ppt_x</p:attrName>
                                        </p:attrNameLst>
                                      </p:cBhvr>
                                      <p:tavLst>
                                        <p:tav tm="0">
                                          <p:val>
                                            <p:strVal val="#ppt_x-#ppt_w*1.125000"/>
                                          </p:val>
                                        </p:tav>
                                        <p:tav tm="100000">
                                          <p:val>
                                            <p:strVal val="#ppt_x"/>
                                          </p:val>
                                        </p:tav>
                                      </p:tavLst>
                                    </p:anim>
                                    <p:animEffect transition="in" filter="wipe(right)">
                                      <p:cBhvr>
                                        <p:cTn id="133"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p:bldP spid="22" grpId="0"/>
      <p:bldP spid="23" grpId="0"/>
      <p:bldP spid="24" grpId="0"/>
      <p:bldP spid="25" grpId="0"/>
      <p:bldP spid="26" grpId="0"/>
      <p:bldP spid="27" grpId="0"/>
      <p:bldP spid="28" grpId="0"/>
      <p:bldP spid="29" grpId="0"/>
      <p:bldP spid="30"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圆角 8">
            <a:extLst>
              <a:ext uri="{FF2B5EF4-FFF2-40B4-BE49-F238E27FC236}">
                <a16:creationId xmlns:a16="http://schemas.microsoft.com/office/drawing/2014/main" id="{9DFE1B15-03D0-4349-8752-69EA405E0267}"/>
              </a:ext>
            </a:extLst>
          </p:cNvPr>
          <p:cNvSpPr/>
          <p:nvPr/>
        </p:nvSpPr>
        <p:spPr>
          <a:xfrm>
            <a:off x="244223" y="144899"/>
            <a:ext cx="1931818" cy="400110"/>
          </a:xfrm>
          <a:prstGeom prst="round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Rectángulo redondeado 41">
            <a:extLst>
              <a:ext uri="{FF2B5EF4-FFF2-40B4-BE49-F238E27FC236}">
                <a16:creationId xmlns:a16="http://schemas.microsoft.com/office/drawing/2014/main" id="{8E55F8B8-215F-40A0-8FB2-F7A221B3F1EB}"/>
              </a:ext>
            </a:extLst>
          </p:cNvPr>
          <p:cNvSpPr/>
          <p:nvPr/>
        </p:nvSpPr>
        <p:spPr>
          <a:xfrm>
            <a:off x="7051628" y="2024332"/>
            <a:ext cx="1623874" cy="1623874"/>
          </a:xfrm>
          <a:prstGeom prst="roundRect">
            <a:avLst/>
          </a:prstGeom>
          <a:solidFill>
            <a:srgbClr val="8497B0">
              <a:alpha val="49020"/>
            </a:srgbClr>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3" name="Rectángulo redondeado 40">
            <a:extLst>
              <a:ext uri="{FF2B5EF4-FFF2-40B4-BE49-F238E27FC236}">
                <a16:creationId xmlns:a16="http://schemas.microsoft.com/office/drawing/2014/main" id="{42C2A2EC-14C9-45F9-B7CF-0BEFCB72F740}"/>
              </a:ext>
            </a:extLst>
          </p:cNvPr>
          <p:cNvSpPr/>
          <p:nvPr/>
        </p:nvSpPr>
        <p:spPr>
          <a:xfrm>
            <a:off x="4779850" y="2026624"/>
            <a:ext cx="1623874" cy="1623874"/>
          </a:xfrm>
          <a:prstGeom prst="roundRect">
            <a:avLst/>
          </a:prstGeom>
          <a:solidFill>
            <a:srgbClr val="8497B0">
              <a:alpha val="49020"/>
            </a:srgbClr>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4" name="Rectángulo redondeado 38">
            <a:extLst>
              <a:ext uri="{FF2B5EF4-FFF2-40B4-BE49-F238E27FC236}">
                <a16:creationId xmlns:a16="http://schemas.microsoft.com/office/drawing/2014/main" id="{32BE1671-7424-4A95-B1D0-6E473D8344FD}"/>
              </a:ext>
            </a:extLst>
          </p:cNvPr>
          <p:cNvSpPr/>
          <p:nvPr/>
        </p:nvSpPr>
        <p:spPr>
          <a:xfrm>
            <a:off x="351800" y="2024332"/>
            <a:ext cx="1623874" cy="1623874"/>
          </a:xfrm>
          <a:prstGeom prst="roundRect">
            <a:avLst/>
          </a:prstGeom>
          <a:solidFill>
            <a:srgbClr val="8497B0">
              <a:alpha val="49020"/>
            </a:srgbClr>
          </a:solidFill>
          <a:ln>
            <a:solidFill>
              <a:schemeClr val="tx2">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5" name="Rectángulo redondeado 43">
            <a:extLst>
              <a:ext uri="{FF2B5EF4-FFF2-40B4-BE49-F238E27FC236}">
                <a16:creationId xmlns:a16="http://schemas.microsoft.com/office/drawing/2014/main" id="{BC3B3478-049D-4C59-9120-09481F517BF7}"/>
              </a:ext>
            </a:extLst>
          </p:cNvPr>
          <p:cNvSpPr/>
          <p:nvPr/>
        </p:nvSpPr>
        <p:spPr>
          <a:xfrm>
            <a:off x="2623578" y="2102941"/>
            <a:ext cx="1409001" cy="1469178"/>
          </a:xfrm>
          <a:prstGeom prst="roundRect">
            <a:avLst/>
          </a:prstGeom>
          <a:noFill/>
          <a:ln w="38100">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6" name="文本框 5">
            <a:extLst>
              <a:ext uri="{FF2B5EF4-FFF2-40B4-BE49-F238E27FC236}">
                <a16:creationId xmlns:a16="http://schemas.microsoft.com/office/drawing/2014/main" id="{9920CC01-8DDC-4B58-98A2-8CAE5B60C353}"/>
              </a:ext>
            </a:extLst>
          </p:cNvPr>
          <p:cNvSpPr txBox="1"/>
          <p:nvPr/>
        </p:nvSpPr>
        <p:spPr>
          <a:xfrm>
            <a:off x="244223" y="144899"/>
            <a:ext cx="486030" cy="400110"/>
          </a:xfrm>
          <a:prstGeom prst="rect">
            <a:avLst/>
          </a:prstGeom>
          <a:noFill/>
        </p:spPr>
        <p:txBody>
          <a:bodyPr wrap="none" rtlCol="0">
            <a:spAutoFit/>
          </a:bodyPr>
          <a:lstStyle/>
          <a:p>
            <a:r>
              <a:rPr lang="en-US" altLang="zh-CN" sz="2000" dirty="0">
                <a:latin typeface="微软雅黑" panose="020B0503020204020204" pitchFamily="34" charset="-122"/>
                <a:ea typeface="微软雅黑" panose="020B0503020204020204" pitchFamily="34" charset="-122"/>
              </a:rPr>
              <a:t>03</a:t>
            </a:r>
            <a:endParaRPr lang="zh-CN" altLang="en-US" sz="2000" dirty="0">
              <a:latin typeface="微软雅黑" panose="020B0503020204020204" pitchFamily="34" charset="-122"/>
              <a:ea typeface="微软雅黑" panose="020B0503020204020204" pitchFamily="34" charset="-122"/>
            </a:endParaRPr>
          </a:p>
        </p:txBody>
      </p:sp>
      <p:sp>
        <p:nvSpPr>
          <p:cNvPr id="7" name="文本框 6">
            <a:extLst>
              <a:ext uri="{FF2B5EF4-FFF2-40B4-BE49-F238E27FC236}">
                <a16:creationId xmlns:a16="http://schemas.microsoft.com/office/drawing/2014/main" id="{5004983E-C270-4326-BB35-1790280C4015}"/>
              </a:ext>
            </a:extLst>
          </p:cNvPr>
          <p:cNvSpPr txBox="1"/>
          <p:nvPr/>
        </p:nvSpPr>
        <p:spPr>
          <a:xfrm>
            <a:off x="859727" y="144899"/>
            <a:ext cx="1210588" cy="400110"/>
          </a:xfrm>
          <a:prstGeom prst="rect">
            <a:avLst/>
          </a:prstGeom>
          <a:noFill/>
        </p:spPr>
        <p:txBody>
          <a:bodyPr wrap="none" rtlCol="0">
            <a:spAutoFit/>
          </a:bodyPr>
          <a:lstStyle/>
          <a:p>
            <a:r>
              <a:rPr lang="zh-CN" altLang="en-US" sz="2000" dirty="0">
                <a:latin typeface="微软雅黑" panose="020B0503020204020204" pitchFamily="34" charset="-122"/>
                <a:ea typeface="微软雅黑" panose="020B0503020204020204" pitchFamily="34" charset="-122"/>
              </a:rPr>
              <a:t>中心思想</a:t>
            </a:r>
          </a:p>
        </p:txBody>
      </p:sp>
      <p:sp>
        <p:nvSpPr>
          <p:cNvPr id="8" name="TextBox 21">
            <a:extLst>
              <a:ext uri="{FF2B5EF4-FFF2-40B4-BE49-F238E27FC236}">
                <a16:creationId xmlns:a16="http://schemas.microsoft.com/office/drawing/2014/main" id="{6C1821CE-324F-4C20-A6EE-EFD2532B90D5}"/>
              </a:ext>
            </a:extLst>
          </p:cNvPr>
          <p:cNvSpPr txBox="1"/>
          <p:nvPr/>
        </p:nvSpPr>
        <p:spPr>
          <a:xfrm>
            <a:off x="1451156" y="545009"/>
            <a:ext cx="5886731" cy="396830"/>
          </a:xfrm>
          <a:prstGeom prst="rect">
            <a:avLst/>
          </a:prstGeom>
          <a:noFill/>
        </p:spPr>
        <p:txBody>
          <a:bodyPr wrap="square" lIns="91431" tIns="45715" rIns="91431" bIns="45715" rtlCol="0">
            <a:spAutoFit/>
          </a:bodyPr>
          <a:lstStyle/>
          <a:p>
            <a:pPr>
              <a:lnSpc>
                <a:spcPct val="130000"/>
              </a:lnSpc>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您的内容打在这里，或者通过复制您的文本后，在此框中选择粘贴，并选择只保留文字。您的内容打在这里，或者通过复制您的文本后，在此框中选择粘贴，并选择只保留文字。</a:t>
            </a:r>
          </a:p>
        </p:txBody>
      </p:sp>
      <p:sp>
        <p:nvSpPr>
          <p:cNvPr id="10" name="Rectángulo redondeado 43">
            <a:extLst>
              <a:ext uri="{FF2B5EF4-FFF2-40B4-BE49-F238E27FC236}">
                <a16:creationId xmlns:a16="http://schemas.microsoft.com/office/drawing/2014/main" id="{4F991880-0184-48EE-A1E2-340CEF1443F1}"/>
              </a:ext>
            </a:extLst>
          </p:cNvPr>
          <p:cNvSpPr/>
          <p:nvPr/>
        </p:nvSpPr>
        <p:spPr>
          <a:xfrm>
            <a:off x="4680483" y="1763408"/>
            <a:ext cx="1807597" cy="1884798"/>
          </a:xfrm>
          <a:prstGeom prst="roundRect">
            <a:avLst/>
          </a:prstGeom>
          <a:noFill/>
          <a:ln w="38100">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1" name="Rectángulo redondeado 43">
            <a:extLst>
              <a:ext uri="{FF2B5EF4-FFF2-40B4-BE49-F238E27FC236}">
                <a16:creationId xmlns:a16="http://schemas.microsoft.com/office/drawing/2014/main" id="{4ACB615B-DF0B-4075-B822-AE8D0A43D576}"/>
              </a:ext>
            </a:extLst>
          </p:cNvPr>
          <p:cNvSpPr/>
          <p:nvPr/>
        </p:nvSpPr>
        <p:spPr>
          <a:xfrm>
            <a:off x="7159064" y="2179028"/>
            <a:ext cx="1409001" cy="1469178"/>
          </a:xfrm>
          <a:prstGeom prst="roundRect">
            <a:avLst/>
          </a:prstGeom>
          <a:noFill/>
          <a:ln w="38100">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2" name="Rectángulo redondeado 43">
            <a:extLst>
              <a:ext uri="{FF2B5EF4-FFF2-40B4-BE49-F238E27FC236}">
                <a16:creationId xmlns:a16="http://schemas.microsoft.com/office/drawing/2014/main" id="{D74EA5A5-3457-41B7-9542-83DD933AAA5E}"/>
              </a:ext>
            </a:extLst>
          </p:cNvPr>
          <p:cNvSpPr/>
          <p:nvPr/>
        </p:nvSpPr>
        <p:spPr>
          <a:xfrm>
            <a:off x="2822277" y="2179028"/>
            <a:ext cx="1409001" cy="1469178"/>
          </a:xfrm>
          <a:prstGeom prst="roundRect">
            <a:avLst/>
          </a:prstGeom>
          <a:noFill/>
          <a:ln w="38100">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3" name="Rectángulo redondeado 43">
            <a:extLst>
              <a:ext uri="{FF2B5EF4-FFF2-40B4-BE49-F238E27FC236}">
                <a16:creationId xmlns:a16="http://schemas.microsoft.com/office/drawing/2014/main" id="{10AD794B-C289-45C9-8EDE-97A914D3DD33}"/>
              </a:ext>
            </a:extLst>
          </p:cNvPr>
          <p:cNvSpPr/>
          <p:nvPr/>
        </p:nvSpPr>
        <p:spPr>
          <a:xfrm>
            <a:off x="300828" y="1937850"/>
            <a:ext cx="1723240" cy="1796838"/>
          </a:xfrm>
          <a:prstGeom prst="roundRect">
            <a:avLst/>
          </a:prstGeom>
          <a:noFill/>
          <a:ln w="38100">
            <a:solidFill>
              <a:schemeClr val="tx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4" name="TextBox 24">
            <a:extLst>
              <a:ext uri="{FF2B5EF4-FFF2-40B4-BE49-F238E27FC236}">
                <a16:creationId xmlns:a16="http://schemas.microsoft.com/office/drawing/2014/main" id="{E9EB3A01-9B50-44E4-94EF-406E3F4C4546}"/>
              </a:ext>
            </a:extLst>
          </p:cNvPr>
          <p:cNvSpPr txBox="1"/>
          <p:nvPr/>
        </p:nvSpPr>
        <p:spPr>
          <a:xfrm>
            <a:off x="459061" y="4005505"/>
            <a:ext cx="2075796" cy="346239"/>
          </a:xfrm>
          <a:prstGeom prst="rect">
            <a:avLst/>
          </a:prstGeom>
          <a:noFill/>
        </p:spPr>
        <p:txBody>
          <a:bodyPr wrap="square" lIns="68568" tIns="34285" rIns="68568" bIns="34285">
            <a:spAutoFit/>
          </a:bodyPr>
          <a:lstStyle/>
          <a:p>
            <a:pPr>
              <a:lnSpc>
                <a:spcPct val="150000"/>
              </a:lnSpc>
              <a:defRPr/>
            </a:pPr>
            <a:r>
              <a:rPr lang="zh-CN" altLang="en-US" sz="1200" b="1" dirty="0">
                <a:solidFill>
                  <a:schemeClr val="bg1">
                    <a:lumMod val="50000"/>
                  </a:schemeClr>
                </a:solidFill>
                <a:latin typeface="微软雅黑" pitchFamily="34" charset="-122"/>
                <a:ea typeface="微软雅黑" pitchFamily="34" charset="-122"/>
                <a:cs typeface="华文黑体" pitchFamily="2" charset="-122"/>
              </a:rPr>
              <a:t>点击此处添加标题</a:t>
            </a:r>
          </a:p>
        </p:txBody>
      </p:sp>
      <p:sp>
        <p:nvSpPr>
          <p:cNvPr id="15" name="TextBox 25">
            <a:extLst>
              <a:ext uri="{FF2B5EF4-FFF2-40B4-BE49-F238E27FC236}">
                <a16:creationId xmlns:a16="http://schemas.microsoft.com/office/drawing/2014/main" id="{DBA4043C-21F1-4C66-B629-D6F1F9B2E91E}"/>
              </a:ext>
            </a:extLst>
          </p:cNvPr>
          <p:cNvSpPr txBox="1"/>
          <p:nvPr/>
        </p:nvSpPr>
        <p:spPr>
          <a:xfrm>
            <a:off x="414564" y="4341372"/>
            <a:ext cx="1568893" cy="549371"/>
          </a:xfrm>
          <a:prstGeom prst="rect">
            <a:avLst/>
          </a:prstGeom>
          <a:noFill/>
        </p:spPr>
        <p:txBody>
          <a:bodyPr wrap="square" lIns="68568" tIns="34285" rIns="68568" bIns="34285">
            <a:spAutoFit/>
          </a:bodyPr>
          <a:lstStyle/>
          <a:p>
            <a:pPr>
              <a:lnSpc>
                <a:spcPct val="130000"/>
              </a:lnSpc>
              <a:defRPr/>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a:t>
            </a:r>
          </a:p>
        </p:txBody>
      </p:sp>
      <p:sp>
        <p:nvSpPr>
          <p:cNvPr id="16" name="TextBox 24">
            <a:extLst>
              <a:ext uri="{FF2B5EF4-FFF2-40B4-BE49-F238E27FC236}">
                <a16:creationId xmlns:a16="http://schemas.microsoft.com/office/drawing/2014/main" id="{DA03790A-91DB-424F-BCA6-CAA2688D3CB0}"/>
              </a:ext>
            </a:extLst>
          </p:cNvPr>
          <p:cNvSpPr txBox="1"/>
          <p:nvPr/>
        </p:nvSpPr>
        <p:spPr>
          <a:xfrm>
            <a:off x="2668075" y="4015877"/>
            <a:ext cx="2075796" cy="346239"/>
          </a:xfrm>
          <a:prstGeom prst="rect">
            <a:avLst/>
          </a:prstGeom>
          <a:noFill/>
        </p:spPr>
        <p:txBody>
          <a:bodyPr wrap="square" lIns="68568" tIns="34285" rIns="68568" bIns="34285">
            <a:spAutoFit/>
          </a:bodyPr>
          <a:lstStyle/>
          <a:p>
            <a:pPr>
              <a:lnSpc>
                <a:spcPct val="150000"/>
              </a:lnSpc>
              <a:defRPr/>
            </a:pPr>
            <a:r>
              <a:rPr lang="zh-CN" altLang="en-US" sz="1200" b="1" dirty="0">
                <a:solidFill>
                  <a:schemeClr val="bg1">
                    <a:lumMod val="50000"/>
                  </a:schemeClr>
                </a:solidFill>
                <a:latin typeface="微软雅黑" pitchFamily="34" charset="-122"/>
                <a:ea typeface="微软雅黑" pitchFamily="34" charset="-122"/>
                <a:cs typeface="华文黑体" pitchFamily="2" charset="-122"/>
              </a:rPr>
              <a:t>点击此处添加标题</a:t>
            </a:r>
          </a:p>
        </p:txBody>
      </p:sp>
      <p:sp>
        <p:nvSpPr>
          <p:cNvPr id="17" name="TextBox 25">
            <a:extLst>
              <a:ext uri="{FF2B5EF4-FFF2-40B4-BE49-F238E27FC236}">
                <a16:creationId xmlns:a16="http://schemas.microsoft.com/office/drawing/2014/main" id="{8458F2F0-FD4B-4EEC-A4A5-A2D542A034C4}"/>
              </a:ext>
            </a:extLst>
          </p:cNvPr>
          <p:cNvSpPr txBox="1"/>
          <p:nvPr/>
        </p:nvSpPr>
        <p:spPr>
          <a:xfrm>
            <a:off x="2623578" y="4351744"/>
            <a:ext cx="1568893" cy="549371"/>
          </a:xfrm>
          <a:prstGeom prst="rect">
            <a:avLst/>
          </a:prstGeom>
          <a:noFill/>
        </p:spPr>
        <p:txBody>
          <a:bodyPr wrap="square" lIns="68568" tIns="34285" rIns="68568" bIns="34285">
            <a:spAutoFit/>
          </a:bodyPr>
          <a:lstStyle/>
          <a:p>
            <a:pPr>
              <a:lnSpc>
                <a:spcPct val="130000"/>
              </a:lnSpc>
              <a:defRPr/>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a:t>
            </a:r>
          </a:p>
        </p:txBody>
      </p:sp>
      <p:sp>
        <p:nvSpPr>
          <p:cNvPr id="18" name="TextBox 24">
            <a:extLst>
              <a:ext uri="{FF2B5EF4-FFF2-40B4-BE49-F238E27FC236}">
                <a16:creationId xmlns:a16="http://schemas.microsoft.com/office/drawing/2014/main" id="{A805F5EF-DCC4-4371-BB34-3DC0883B58BD}"/>
              </a:ext>
            </a:extLst>
          </p:cNvPr>
          <p:cNvSpPr txBox="1"/>
          <p:nvPr/>
        </p:nvSpPr>
        <p:spPr>
          <a:xfrm>
            <a:off x="4832865" y="4026249"/>
            <a:ext cx="2075796" cy="346239"/>
          </a:xfrm>
          <a:prstGeom prst="rect">
            <a:avLst/>
          </a:prstGeom>
          <a:noFill/>
        </p:spPr>
        <p:txBody>
          <a:bodyPr wrap="square" lIns="68568" tIns="34285" rIns="68568" bIns="34285">
            <a:spAutoFit/>
          </a:bodyPr>
          <a:lstStyle/>
          <a:p>
            <a:pPr>
              <a:lnSpc>
                <a:spcPct val="150000"/>
              </a:lnSpc>
              <a:defRPr/>
            </a:pPr>
            <a:r>
              <a:rPr lang="zh-CN" altLang="en-US" sz="1200" b="1" dirty="0">
                <a:solidFill>
                  <a:schemeClr val="bg1">
                    <a:lumMod val="50000"/>
                  </a:schemeClr>
                </a:solidFill>
                <a:latin typeface="微软雅黑" pitchFamily="34" charset="-122"/>
                <a:ea typeface="微软雅黑" pitchFamily="34" charset="-122"/>
                <a:cs typeface="华文黑体" pitchFamily="2" charset="-122"/>
              </a:rPr>
              <a:t>点击此处添加标题</a:t>
            </a:r>
          </a:p>
        </p:txBody>
      </p:sp>
      <p:sp>
        <p:nvSpPr>
          <p:cNvPr id="19" name="TextBox 25">
            <a:extLst>
              <a:ext uri="{FF2B5EF4-FFF2-40B4-BE49-F238E27FC236}">
                <a16:creationId xmlns:a16="http://schemas.microsoft.com/office/drawing/2014/main" id="{39DED304-0060-4C3E-85CE-FCCC49F2EC64}"/>
              </a:ext>
            </a:extLst>
          </p:cNvPr>
          <p:cNvSpPr txBox="1"/>
          <p:nvPr/>
        </p:nvSpPr>
        <p:spPr>
          <a:xfrm>
            <a:off x="4788368" y="4362116"/>
            <a:ext cx="1568893" cy="549371"/>
          </a:xfrm>
          <a:prstGeom prst="rect">
            <a:avLst/>
          </a:prstGeom>
          <a:noFill/>
        </p:spPr>
        <p:txBody>
          <a:bodyPr wrap="square" lIns="68568" tIns="34285" rIns="68568" bIns="34285">
            <a:spAutoFit/>
          </a:bodyPr>
          <a:lstStyle/>
          <a:p>
            <a:pPr>
              <a:lnSpc>
                <a:spcPct val="130000"/>
              </a:lnSpc>
              <a:defRPr/>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a:t>
            </a:r>
          </a:p>
        </p:txBody>
      </p:sp>
      <p:sp>
        <p:nvSpPr>
          <p:cNvPr id="20" name="TextBox 24">
            <a:extLst>
              <a:ext uri="{FF2B5EF4-FFF2-40B4-BE49-F238E27FC236}">
                <a16:creationId xmlns:a16="http://schemas.microsoft.com/office/drawing/2014/main" id="{61B80A8C-3694-4DB9-B6AB-77F8E1ED234F}"/>
              </a:ext>
            </a:extLst>
          </p:cNvPr>
          <p:cNvSpPr txBox="1"/>
          <p:nvPr/>
        </p:nvSpPr>
        <p:spPr>
          <a:xfrm>
            <a:off x="7203561" y="4044050"/>
            <a:ext cx="2075796" cy="346239"/>
          </a:xfrm>
          <a:prstGeom prst="rect">
            <a:avLst/>
          </a:prstGeom>
          <a:noFill/>
        </p:spPr>
        <p:txBody>
          <a:bodyPr wrap="square" lIns="68568" tIns="34285" rIns="68568" bIns="34285">
            <a:spAutoFit/>
          </a:bodyPr>
          <a:lstStyle/>
          <a:p>
            <a:pPr>
              <a:lnSpc>
                <a:spcPct val="150000"/>
              </a:lnSpc>
              <a:defRPr/>
            </a:pPr>
            <a:r>
              <a:rPr lang="zh-CN" altLang="en-US" sz="1200" b="1" dirty="0">
                <a:solidFill>
                  <a:schemeClr val="bg1">
                    <a:lumMod val="50000"/>
                  </a:schemeClr>
                </a:solidFill>
                <a:latin typeface="微软雅黑" pitchFamily="34" charset="-122"/>
                <a:ea typeface="微软雅黑" pitchFamily="34" charset="-122"/>
                <a:cs typeface="华文黑体" pitchFamily="2" charset="-122"/>
              </a:rPr>
              <a:t>点击此处添加标题</a:t>
            </a:r>
          </a:p>
        </p:txBody>
      </p:sp>
      <p:sp>
        <p:nvSpPr>
          <p:cNvPr id="21" name="TextBox 25">
            <a:extLst>
              <a:ext uri="{FF2B5EF4-FFF2-40B4-BE49-F238E27FC236}">
                <a16:creationId xmlns:a16="http://schemas.microsoft.com/office/drawing/2014/main" id="{80A1A37F-BF05-4149-A4F5-250AD3551F05}"/>
              </a:ext>
            </a:extLst>
          </p:cNvPr>
          <p:cNvSpPr txBox="1"/>
          <p:nvPr/>
        </p:nvSpPr>
        <p:spPr>
          <a:xfrm>
            <a:off x="7159064" y="4379917"/>
            <a:ext cx="1568893" cy="549371"/>
          </a:xfrm>
          <a:prstGeom prst="rect">
            <a:avLst/>
          </a:prstGeom>
          <a:noFill/>
        </p:spPr>
        <p:txBody>
          <a:bodyPr wrap="square" lIns="68568" tIns="34285" rIns="68568" bIns="34285">
            <a:spAutoFit/>
          </a:bodyPr>
          <a:lstStyle/>
          <a:p>
            <a:pPr>
              <a:lnSpc>
                <a:spcPct val="130000"/>
              </a:lnSpc>
              <a:defRPr/>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a:t>
            </a:r>
          </a:p>
        </p:txBody>
      </p:sp>
      <p:sp>
        <p:nvSpPr>
          <p:cNvPr id="22" name="文本框 21">
            <a:extLst>
              <a:ext uri="{FF2B5EF4-FFF2-40B4-BE49-F238E27FC236}">
                <a16:creationId xmlns:a16="http://schemas.microsoft.com/office/drawing/2014/main" id="{C6602F8F-9B6B-409F-8F0E-80A8BFE9A730}"/>
              </a:ext>
            </a:extLst>
          </p:cNvPr>
          <p:cNvSpPr txBox="1"/>
          <p:nvPr/>
        </p:nvSpPr>
        <p:spPr>
          <a:xfrm>
            <a:off x="758726" y="2759728"/>
            <a:ext cx="902811" cy="307777"/>
          </a:xfrm>
          <a:prstGeom prst="rect">
            <a:avLst/>
          </a:prstGeom>
          <a:noFill/>
        </p:spPr>
        <p:txBody>
          <a:bodyPr wrap="none" rtlCol="0">
            <a:spAutoFit/>
          </a:bodyPr>
          <a:lstStyle/>
          <a:p>
            <a:r>
              <a:rPr lang="zh-CN" altLang="en-US" sz="1400" dirty="0">
                <a:latin typeface="微软雅黑" panose="020B0503020204020204" pitchFamily="34" charset="-122"/>
                <a:ea typeface="微软雅黑" panose="020B0503020204020204" pitchFamily="34" charset="-122"/>
              </a:rPr>
              <a:t>替换图片</a:t>
            </a:r>
          </a:p>
        </p:txBody>
      </p:sp>
      <p:sp>
        <p:nvSpPr>
          <p:cNvPr id="25" name="文本框 24">
            <a:extLst>
              <a:ext uri="{FF2B5EF4-FFF2-40B4-BE49-F238E27FC236}">
                <a16:creationId xmlns:a16="http://schemas.microsoft.com/office/drawing/2014/main" id="{7BD76D35-366C-4B6D-B4C9-0222C6BE2EC4}"/>
              </a:ext>
            </a:extLst>
          </p:cNvPr>
          <p:cNvSpPr txBox="1"/>
          <p:nvPr/>
        </p:nvSpPr>
        <p:spPr>
          <a:xfrm>
            <a:off x="2993903" y="2705807"/>
            <a:ext cx="902811" cy="307777"/>
          </a:xfrm>
          <a:prstGeom prst="rect">
            <a:avLst/>
          </a:prstGeom>
          <a:noFill/>
        </p:spPr>
        <p:txBody>
          <a:bodyPr wrap="none" rtlCol="0">
            <a:spAutoFit/>
          </a:bodyPr>
          <a:lstStyle/>
          <a:p>
            <a:r>
              <a:rPr lang="zh-CN" altLang="en-US" sz="1400" dirty="0">
                <a:latin typeface="微软雅黑" panose="020B0503020204020204" pitchFamily="34" charset="-122"/>
                <a:ea typeface="微软雅黑" panose="020B0503020204020204" pitchFamily="34" charset="-122"/>
              </a:rPr>
              <a:t>替换图片</a:t>
            </a:r>
          </a:p>
        </p:txBody>
      </p:sp>
      <p:sp>
        <p:nvSpPr>
          <p:cNvPr id="26" name="文本框 25">
            <a:extLst>
              <a:ext uri="{FF2B5EF4-FFF2-40B4-BE49-F238E27FC236}">
                <a16:creationId xmlns:a16="http://schemas.microsoft.com/office/drawing/2014/main" id="{77379EC3-DA10-430E-8EA1-426BB96B7B86}"/>
              </a:ext>
            </a:extLst>
          </p:cNvPr>
          <p:cNvSpPr txBox="1"/>
          <p:nvPr/>
        </p:nvSpPr>
        <p:spPr>
          <a:xfrm>
            <a:off x="5132875" y="2682380"/>
            <a:ext cx="902811" cy="307777"/>
          </a:xfrm>
          <a:prstGeom prst="rect">
            <a:avLst/>
          </a:prstGeom>
          <a:noFill/>
        </p:spPr>
        <p:txBody>
          <a:bodyPr wrap="none" rtlCol="0">
            <a:spAutoFit/>
          </a:bodyPr>
          <a:lstStyle/>
          <a:p>
            <a:r>
              <a:rPr lang="zh-CN" altLang="en-US" sz="1400" dirty="0">
                <a:latin typeface="微软雅黑" panose="020B0503020204020204" pitchFamily="34" charset="-122"/>
                <a:ea typeface="微软雅黑" panose="020B0503020204020204" pitchFamily="34" charset="-122"/>
              </a:rPr>
              <a:t>替换图片</a:t>
            </a:r>
          </a:p>
        </p:txBody>
      </p:sp>
      <p:sp>
        <p:nvSpPr>
          <p:cNvPr id="27" name="文本框 26">
            <a:extLst>
              <a:ext uri="{FF2B5EF4-FFF2-40B4-BE49-F238E27FC236}">
                <a16:creationId xmlns:a16="http://schemas.microsoft.com/office/drawing/2014/main" id="{61DF9B6E-0AAE-44FD-A1A9-A00CA215D9E2}"/>
              </a:ext>
            </a:extLst>
          </p:cNvPr>
          <p:cNvSpPr txBox="1"/>
          <p:nvPr/>
        </p:nvSpPr>
        <p:spPr>
          <a:xfrm>
            <a:off x="7412158" y="2705003"/>
            <a:ext cx="902811" cy="307777"/>
          </a:xfrm>
          <a:prstGeom prst="rect">
            <a:avLst/>
          </a:prstGeom>
          <a:noFill/>
        </p:spPr>
        <p:txBody>
          <a:bodyPr wrap="none" rtlCol="0">
            <a:spAutoFit/>
          </a:bodyPr>
          <a:lstStyle/>
          <a:p>
            <a:r>
              <a:rPr lang="zh-CN" altLang="en-US" sz="1400" dirty="0">
                <a:latin typeface="微软雅黑" panose="020B0503020204020204" pitchFamily="34" charset="-122"/>
                <a:ea typeface="微软雅黑" panose="020B0503020204020204" pitchFamily="34" charset="-122"/>
              </a:rPr>
              <a:t>替换图片</a:t>
            </a:r>
          </a:p>
        </p:txBody>
      </p:sp>
    </p:spTree>
    <p:extLst>
      <p:ext uri="{BB962C8B-B14F-4D97-AF65-F5344CB8AC3E}">
        <p14:creationId xmlns:p14="http://schemas.microsoft.com/office/powerpoint/2010/main" val="129679789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6000">
        <p15:prstTrans prst="pageCurlDouble"/>
      </p:transition>
    </mc:Choice>
    <mc:Fallback xmlns="">
      <p:transition spd="slow" advClick="0"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250"/>
                                        <p:tgtEl>
                                          <p:spTgt spid="2"/>
                                        </p:tgtEl>
                                      </p:cBhvr>
                                    </p:animEffect>
                                    <p:anim calcmode="lin" valueType="num">
                                      <p:cBhvr>
                                        <p:cTn id="8" dur="250" fill="hold"/>
                                        <p:tgtEl>
                                          <p:spTgt spid="2"/>
                                        </p:tgtEl>
                                        <p:attrNameLst>
                                          <p:attrName>ppt_x</p:attrName>
                                        </p:attrNameLst>
                                      </p:cBhvr>
                                      <p:tavLst>
                                        <p:tav tm="0">
                                          <p:val>
                                            <p:strVal val="#ppt_x"/>
                                          </p:val>
                                        </p:tav>
                                        <p:tav tm="100000">
                                          <p:val>
                                            <p:strVal val="#ppt_x"/>
                                          </p:val>
                                        </p:tav>
                                      </p:tavLst>
                                    </p:anim>
                                    <p:anim calcmode="lin" valueType="num">
                                      <p:cBhvr>
                                        <p:cTn id="9" dur="25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250"/>
                            </p:stCondLst>
                            <p:childTnLst>
                              <p:par>
                                <p:cTn id="11" presetID="42" presetClass="entr" presetSubtype="0"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250"/>
                                        <p:tgtEl>
                                          <p:spTgt spid="3"/>
                                        </p:tgtEl>
                                      </p:cBhvr>
                                    </p:animEffect>
                                    <p:anim calcmode="lin" valueType="num">
                                      <p:cBhvr>
                                        <p:cTn id="14" dur="250" fill="hold"/>
                                        <p:tgtEl>
                                          <p:spTgt spid="3"/>
                                        </p:tgtEl>
                                        <p:attrNameLst>
                                          <p:attrName>ppt_x</p:attrName>
                                        </p:attrNameLst>
                                      </p:cBhvr>
                                      <p:tavLst>
                                        <p:tav tm="0">
                                          <p:val>
                                            <p:strVal val="#ppt_x"/>
                                          </p:val>
                                        </p:tav>
                                        <p:tav tm="100000">
                                          <p:val>
                                            <p:strVal val="#ppt_x"/>
                                          </p:val>
                                        </p:tav>
                                      </p:tavLst>
                                    </p:anim>
                                    <p:anim calcmode="lin" valueType="num">
                                      <p:cBhvr>
                                        <p:cTn id="15" dur="250" fill="hold"/>
                                        <p:tgtEl>
                                          <p:spTgt spid="3"/>
                                        </p:tgtEl>
                                        <p:attrNameLst>
                                          <p:attrName>ppt_y</p:attrName>
                                        </p:attrNameLst>
                                      </p:cBhvr>
                                      <p:tavLst>
                                        <p:tav tm="0">
                                          <p:val>
                                            <p:strVal val="#ppt_y+.1"/>
                                          </p:val>
                                        </p:tav>
                                        <p:tav tm="100000">
                                          <p:val>
                                            <p:strVal val="#ppt_y"/>
                                          </p:val>
                                        </p:tav>
                                      </p:tavLst>
                                    </p:anim>
                                  </p:childTnLst>
                                </p:cTn>
                              </p:par>
                            </p:childTnLst>
                          </p:cTn>
                        </p:par>
                        <p:par>
                          <p:cTn id="16" fill="hold">
                            <p:stCondLst>
                              <p:cond delay="500"/>
                            </p:stCondLst>
                            <p:childTnLst>
                              <p:par>
                                <p:cTn id="17" presetID="42" presetClass="entr" presetSubtype="0" fill="hold" grpId="0" nodeType="after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250"/>
                                        <p:tgtEl>
                                          <p:spTgt spid="4"/>
                                        </p:tgtEl>
                                      </p:cBhvr>
                                    </p:animEffect>
                                    <p:anim calcmode="lin" valueType="num">
                                      <p:cBhvr>
                                        <p:cTn id="20" dur="250" fill="hold"/>
                                        <p:tgtEl>
                                          <p:spTgt spid="4"/>
                                        </p:tgtEl>
                                        <p:attrNameLst>
                                          <p:attrName>ppt_x</p:attrName>
                                        </p:attrNameLst>
                                      </p:cBhvr>
                                      <p:tavLst>
                                        <p:tav tm="0">
                                          <p:val>
                                            <p:strVal val="#ppt_x"/>
                                          </p:val>
                                        </p:tav>
                                        <p:tav tm="100000">
                                          <p:val>
                                            <p:strVal val="#ppt_x"/>
                                          </p:val>
                                        </p:tav>
                                      </p:tavLst>
                                    </p:anim>
                                    <p:anim calcmode="lin" valueType="num">
                                      <p:cBhvr>
                                        <p:cTn id="21" dur="250" fill="hold"/>
                                        <p:tgtEl>
                                          <p:spTgt spid="4"/>
                                        </p:tgtEl>
                                        <p:attrNameLst>
                                          <p:attrName>ppt_y</p:attrName>
                                        </p:attrNameLst>
                                      </p:cBhvr>
                                      <p:tavLst>
                                        <p:tav tm="0">
                                          <p:val>
                                            <p:strVal val="#ppt_y+.1"/>
                                          </p:val>
                                        </p:tav>
                                        <p:tav tm="100000">
                                          <p:val>
                                            <p:strVal val="#ppt_y"/>
                                          </p:val>
                                        </p:tav>
                                      </p:tavLst>
                                    </p:anim>
                                  </p:childTnLst>
                                </p:cTn>
                              </p:par>
                            </p:childTnLst>
                          </p:cTn>
                        </p:par>
                        <p:par>
                          <p:cTn id="22" fill="hold">
                            <p:stCondLst>
                              <p:cond delay="750"/>
                            </p:stCondLst>
                            <p:childTnLst>
                              <p:par>
                                <p:cTn id="23" presetID="42" presetClass="entr" presetSubtype="0" fill="hold" grpId="0" nodeType="after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250"/>
                                        <p:tgtEl>
                                          <p:spTgt spid="5"/>
                                        </p:tgtEl>
                                      </p:cBhvr>
                                    </p:animEffect>
                                    <p:anim calcmode="lin" valueType="num">
                                      <p:cBhvr>
                                        <p:cTn id="26" dur="250" fill="hold"/>
                                        <p:tgtEl>
                                          <p:spTgt spid="5"/>
                                        </p:tgtEl>
                                        <p:attrNameLst>
                                          <p:attrName>ppt_x</p:attrName>
                                        </p:attrNameLst>
                                      </p:cBhvr>
                                      <p:tavLst>
                                        <p:tav tm="0">
                                          <p:val>
                                            <p:strVal val="#ppt_x"/>
                                          </p:val>
                                        </p:tav>
                                        <p:tav tm="100000">
                                          <p:val>
                                            <p:strVal val="#ppt_x"/>
                                          </p:val>
                                        </p:tav>
                                      </p:tavLst>
                                    </p:anim>
                                    <p:anim calcmode="lin" valueType="num">
                                      <p:cBhvr>
                                        <p:cTn id="27" dur="250" fill="hold"/>
                                        <p:tgtEl>
                                          <p:spTgt spid="5"/>
                                        </p:tgtEl>
                                        <p:attrNameLst>
                                          <p:attrName>ppt_y</p:attrName>
                                        </p:attrNameLst>
                                      </p:cBhvr>
                                      <p:tavLst>
                                        <p:tav tm="0">
                                          <p:val>
                                            <p:strVal val="#ppt_y+.1"/>
                                          </p:val>
                                        </p:tav>
                                        <p:tav tm="100000">
                                          <p:val>
                                            <p:strVal val="#ppt_y"/>
                                          </p:val>
                                        </p:tav>
                                      </p:tavLst>
                                    </p:anim>
                                  </p:childTnLst>
                                </p:cTn>
                              </p:par>
                              <p:par>
                                <p:cTn id="28" presetID="10" presetClass="entr" presetSubtype="0" fill="hold" grpId="0" nodeType="withEffect">
                                  <p:stCondLst>
                                    <p:cond delay="0"/>
                                  </p:stCondLst>
                                  <p:iterate type="lt">
                                    <p:tmPct val="10000"/>
                                  </p:iterate>
                                  <p:childTnLst>
                                    <p:set>
                                      <p:cBhvr>
                                        <p:cTn id="29" dur="1" fill="hold">
                                          <p:stCondLst>
                                            <p:cond delay="0"/>
                                          </p:stCondLst>
                                        </p:cTn>
                                        <p:tgtEl>
                                          <p:spTgt spid="8"/>
                                        </p:tgtEl>
                                        <p:attrNameLst>
                                          <p:attrName>style.visibility</p:attrName>
                                        </p:attrNameLst>
                                      </p:cBhvr>
                                      <p:to>
                                        <p:strVal val="visible"/>
                                      </p:to>
                                    </p:set>
                                    <p:animEffect transition="in" filter="fade">
                                      <p:cBhvr>
                                        <p:cTn id="30" dur="100"/>
                                        <p:tgtEl>
                                          <p:spTgt spid="8"/>
                                        </p:tgtEl>
                                      </p:cBhvr>
                                    </p:animEffect>
                                  </p:childTnLst>
                                </p:cTn>
                              </p:par>
                            </p:childTnLst>
                          </p:cTn>
                        </p:par>
                        <p:par>
                          <p:cTn id="31" fill="hold">
                            <p:stCondLst>
                              <p:cond delay="1620"/>
                            </p:stCondLst>
                            <p:childTnLst>
                              <p:par>
                                <p:cTn id="32" presetID="42" presetClass="entr" presetSubtype="0" fill="hold" grpId="0" nodeType="afterEffect">
                                  <p:stCondLst>
                                    <p:cond delay="0"/>
                                  </p:stCondLst>
                                  <p:childTnLst>
                                    <p:set>
                                      <p:cBhvr>
                                        <p:cTn id="33" dur="1" fill="hold">
                                          <p:stCondLst>
                                            <p:cond delay="0"/>
                                          </p:stCondLst>
                                        </p:cTn>
                                        <p:tgtEl>
                                          <p:spTgt spid="10"/>
                                        </p:tgtEl>
                                        <p:attrNameLst>
                                          <p:attrName>style.visibility</p:attrName>
                                        </p:attrNameLst>
                                      </p:cBhvr>
                                      <p:to>
                                        <p:strVal val="visible"/>
                                      </p:to>
                                    </p:set>
                                    <p:animEffect transition="in" filter="fade">
                                      <p:cBhvr>
                                        <p:cTn id="34" dur="250"/>
                                        <p:tgtEl>
                                          <p:spTgt spid="10"/>
                                        </p:tgtEl>
                                      </p:cBhvr>
                                    </p:animEffect>
                                    <p:anim calcmode="lin" valueType="num">
                                      <p:cBhvr>
                                        <p:cTn id="35" dur="250" fill="hold"/>
                                        <p:tgtEl>
                                          <p:spTgt spid="10"/>
                                        </p:tgtEl>
                                        <p:attrNameLst>
                                          <p:attrName>ppt_x</p:attrName>
                                        </p:attrNameLst>
                                      </p:cBhvr>
                                      <p:tavLst>
                                        <p:tav tm="0">
                                          <p:val>
                                            <p:strVal val="#ppt_x"/>
                                          </p:val>
                                        </p:tav>
                                        <p:tav tm="100000">
                                          <p:val>
                                            <p:strVal val="#ppt_x"/>
                                          </p:val>
                                        </p:tav>
                                      </p:tavLst>
                                    </p:anim>
                                    <p:anim calcmode="lin" valueType="num">
                                      <p:cBhvr>
                                        <p:cTn id="36" dur="250" fill="hold"/>
                                        <p:tgtEl>
                                          <p:spTgt spid="10"/>
                                        </p:tgtEl>
                                        <p:attrNameLst>
                                          <p:attrName>ppt_y</p:attrName>
                                        </p:attrNameLst>
                                      </p:cBhvr>
                                      <p:tavLst>
                                        <p:tav tm="0">
                                          <p:val>
                                            <p:strVal val="#ppt_y+.1"/>
                                          </p:val>
                                        </p:tav>
                                        <p:tav tm="100000">
                                          <p:val>
                                            <p:strVal val="#ppt_y"/>
                                          </p:val>
                                        </p:tav>
                                      </p:tavLst>
                                    </p:anim>
                                  </p:childTnLst>
                                </p:cTn>
                              </p:par>
                            </p:childTnLst>
                          </p:cTn>
                        </p:par>
                        <p:par>
                          <p:cTn id="37" fill="hold">
                            <p:stCondLst>
                              <p:cond delay="1870"/>
                            </p:stCondLst>
                            <p:childTnLst>
                              <p:par>
                                <p:cTn id="38" presetID="42" presetClass="entr" presetSubtype="0" fill="hold" grpId="0" nodeType="afterEffect">
                                  <p:stCondLst>
                                    <p:cond delay="0"/>
                                  </p:stCondLst>
                                  <p:childTnLst>
                                    <p:set>
                                      <p:cBhvr>
                                        <p:cTn id="39" dur="1" fill="hold">
                                          <p:stCondLst>
                                            <p:cond delay="0"/>
                                          </p:stCondLst>
                                        </p:cTn>
                                        <p:tgtEl>
                                          <p:spTgt spid="11"/>
                                        </p:tgtEl>
                                        <p:attrNameLst>
                                          <p:attrName>style.visibility</p:attrName>
                                        </p:attrNameLst>
                                      </p:cBhvr>
                                      <p:to>
                                        <p:strVal val="visible"/>
                                      </p:to>
                                    </p:set>
                                    <p:animEffect transition="in" filter="fade">
                                      <p:cBhvr>
                                        <p:cTn id="40" dur="250"/>
                                        <p:tgtEl>
                                          <p:spTgt spid="11"/>
                                        </p:tgtEl>
                                      </p:cBhvr>
                                    </p:animEffect>
                                    <p:anim calcmode="lin" valueType="num">
                                      <p:cBhvr>
                                        <p:cTn id="41" dur="250" fill="hold"/>
                                        <p:tgtEl>
                                          <p:spTgt spid="11"/>
                                        </p:tgtEl>
                                        <p:attrNameLst>
                                          <p:attrName>ppt_x</p:attrName>
                                        </p:attrNameLst>
                                      </p:cBhvr>
                                      <p:tavLst>
                                        <p:tav tm="0">
                                          <p:val>
                                            <p:strVal val="#ppt_x"/>
                                          </p:val>
                                        </p:tav>
                                        <p:tav tm="100000">
                                          <p:val>
                                            <p:strVal val="#ppt_x"/>
                                          </p:val>
                                        </p:tav>
                                      </p:tavLst>
                                    </p:anim>
                                    <p:anim calcmode="lin" valueType="num">
                                      <p:cBhvr>
                                        <p:cTn id="42" dur="250" fill="hold"/>
                                        <p:tgtEl>
                                          <p:spTgt spid="11"/>
                                        </p:tgtEl>
                                        <p:attrNameLst>
                                          <p:attrName>ppt_y</p:attrName>
                                        </p:attrNameLst>
                                      </p:cBhvr>
                                      <p:tavLst>
                                        <p:tav tm="0">
                                          <p:val>
                                            <p:strVal val="#ppt_y+.1"/>
                                          </p:val>
                                        </p:tav>
                                        <p:tav tm="100000">
                                          <p:val>
                                            <p:strVal val="#ppt_y"/>
                                          </p:val>
                                        </p:tav>
                                      </p:tavLst>
                                    </p:anim>
                                  </p:childTnLst>
                                </p:cTn>
                              </p:par>
                            </p:childTnLst>
                          </p:cTn>
                        </p:par>
                        <p:par>
                          <p:cTn id="43" fill="hold">
                            <p:stCondLst>
                              <p:cond delay="2120"/>
                            </p:stCondLst>
                            <p:childTnLst>
                              <p:par>
                                <p:cTn id="44" presetID="42" presetClass="entr" presetSubtype="0" fill="hold" grpId="0" nodeType="afterEffect">
                                  <p:stCondLst>
                                    <p:cond delay="0"/>
                                  </p:stCondLst>
                                  <p:childTnLst>
                                    <p:set>
                                      <p:cBhvr>
                                        <p:cTn id="45" dur="1" fill="hold">
                                          <p:stCondLst>
                                            <p:cond delay="0"/>
                                          </p:stCondLst>
                                        </p:cTn>
                                        <p:tgtEl>
                                          <p:spTgt spid="12"/>
                                        </p:tgtEl>
                                        <p:attrNameLst>
                                          <p:attrName>style.visibility</p:attrName>
                                        </p:attrNameLst>
                                      </p:cBhvr>
                                      <p:to>
                                        <p:strVal val="visible"/>
                                      </p:to>
                                    </p:set>
                                    <p:animEffect transition="in" filter="fade">
                                      <p:cBhvr>
                                        <p:cTn id="46" dur="250"/>
                                        <p:tgtEl>
                                          <p:spTgt spid="12"/>
                                        </p:tgtEl>
                                      </p:cBhvr>
                                    </p:animEffect>
                                    <p:anim calcmode="lin" valueType="num">
                                      <p:cBhvr>
                                        <p:cTn id="47" dur="250" fill="hold"/>
                                        <p:tgtEl>
                                          <p:spTgt spid="12"/>
                                        </p:tgtEl>
                                        <p:attrNameLst>
                                          <p:attrName>ppt_x</p:attrName>
                                        </p:attrNameLst>
                                      </p:cBhvr>
                                      <p:tavLst>
                                        <p:tav tm="0">
                                          <p:val>
                                            <p:strVal val="#ppt_x"/>
                                          </p:val>
                                        </p:tav>
                                        <p:tav tm="100000">
                                          <p:val>
                                            <p:strVal val="#ppt_x"/>
                                          </p:val>
                                        </p:tav>
                                      </p:tavLst>
                                    </p:anim>
                                    <p:anim calcmode="lin" valueType="num">
                                      <p:cBhvr>
                                        <p:cTn id="48" dur="250" fill="hold"/>
                                        <p:tgtEl>
                                          <p:spTgt spid="12"/>
                                        </p:tgtEl>
                                        <p:attrNameLst>
                                          <p:attrName>ppt_y</p:attrName>
                                        </p:attrNameLst>
                                      </p:cBhvr>
                                      <p:tavLst>
                                        <p:tav tm="0">
                                          <p:val>
                                            <p:strVal val="#ppt_y+.1"/>
                                          </p:val>
                                        </p:tav>
                                        <p:tav tm="100000">
                                          <p:val>
                                            <p:strVal val="#ppt_y"/>
                                          </p:val>
                                        </p:tav>
                                      </p:tavLst>
                                    </p:anim>
                                  </p:childTnLst>
                                </p:cTn>
                              </p:par>
                            </p:childTnLst>
                          </p:cTn>
                        </p:par>
                        <p:par>
                          <p:cTn id="49" fill="hold">
                            <p:stCondLst>
                              <p:cond delay="2370"/>
                            </p:stCondLst>
                            <p:childTnLst>
                              <p:par>
                                <p:cTn id="50" presetID="42" presetClass="entr" presetSubtype="0" fill="hold" grpId="0" nodeType="afterEffect">
                                  <p:stCondLst>
                                    <p:cond delay="0"/>
                                  </p:stCondLst>
                                  <p:childTnLst>
                                    <p:set>
                                      <p:cBhvr>
                                        <p:cTn id="51" dur="1" fill="hold">
                                          <p:stCondLst>
                                            <p:cond delay="0"/>
                                          </p:stCondLst>
                                        </p:cTn>
                                        <p:tgtEl>
                                          <p:spTgt spid="13"/>
                                        </p:tgtEl>
                                        <p:attrNameLst>
                                          <p:attrName>style.visibility</p:attrName>
                                        </p:attrNameLst>
                                      </p:cBhvr>
                                      <p:to>
                                        <p:strVal val="visible"/>
                                      </p:to>
                                    </p:set>
                                    <p:animEffect transition="in" filter="fade">
                                      <p:cBhvr>
                                        <p:cTn id="52" dur="250"/>
                                        <p:tgtEl>
                                          <p:spTgt spid="13"/>
                                        </p:tgtEl>
                                      </p:cBhvr>
                                    </p:animEffect>
                                    <p:anim calcmode="lin" valueType="num">
                                      <p:cBhvr>
                                        <p:cTn id="53" dur="250" fill="hold"/>
                                        <p:tgtEl>
                                          <p:spTgt spid="13"/>
                                        </p:tgtEl>
                                        <p:attrNameLst>
                                          <p:attrName>ppt_x</p:attrName>
                                        </p:attrNameLst>
                                      </p:cBhvr>
                                      <p:tavLst>
                                        <p:tav tm="0">
                                          <p:val>
                                            <p:strVal val="#ppt_x"/>
                                          </p:val>
                                        </p:tav>
                                        <p:tav tm="100000">
                                          <p:val>
                                            <p:strVal val="#ppt_x"/>
                                          </p:val>
                                        </p:tav>
                                      </p:tavLst>
                                    </p:anim>
                                    <p:anim calcmode="lin" valueType="num">
                                      <p:cBhvr>
                                        <p:cTn id="54" dur="250" fill="hold"/>
                                        <p:tgtEl>
                                          <p:spTgt spid="13"/>
                                        </p:tgtEl>
                                        <p:attrNameLst>
                                          <p:attrName>ppt_y</p:attrName>
                                        </p:attrNameLst>
                                      </p:cBhvr>
                                      <p:tavLst>
                                        <p:tav tm="0">
                                          <p:val>
                                            <p:strVal val="#ppt_y+.1"/>
                                          </p:val>
                                        </p:tav>
                                        <p:tav tm="100000">
                                          <p:val>
                                            <p:strVal val="#ppt_y"/>
                                          </p:val>
                                        </p:tav>
                                      </p:tavLst>
                                    </p:anim>
                                  </p:childTnLst>
                                </p:cTn>
                              </p:par>
                            </p:childTnLst>
                          </p:cTn>
                        </p:par>
                        <p:par>
                          <p:cTn id="55" fill="hold">
                            <p:stCondLst>
                              <p:cond delay="2620"/>
                            </p:stCondLst>
                            <p:childTnLst>
                              <p:par>
                                <p:cTn id="56" presetID="12" presetClass="entr" presetSubtype="8" fill="hold" grpId="0" nodeType="afterEffect">
                                  <p:stCondLst>
                                    <p:cond delay="0"/>
                                  </p:stCondLst>
                                  <p:childTnLst>
                                    <p:set>
                                      <p:cBhvr>
                                        <p:cTn id="57" dur="1" fill="hold">
                                          <p:stCondLst>
                                            <p:cond delay="0"/>
                                          </p:stCondLst>
                                        </p:cTn>
                                        <p:tgtEl>
                                          <p:spTgt spid="14"/>
                                        </p:tgtEl>
                                        <p:attrNameLst>
                                          <p:attrName>style.visibility</p:attrName>
                                        </p:attrNameLst>
                                      </p:cBhvr>
                                      <p:to>
                                        <p:strVal val="visible"/>
                                      </p:to>
                                    </p:set>
                                    <p:anim calcmode="lin" valueType="num">
                                      <p:cBhvr additive="base">
                                        <p:cTn id="58" dur="500"/>
                                        <p:tgtEl>
                                          <p:spTgt spid="14"/>
                                        </p:tgtEl>
                                        <p:attrNameLst>
                                          <p:attrName>ppt_x</p:attrName>
                                        </p:attrNameLst>
                                      </p:cBhvr>
                                      <p:tavLst>
                                        <p:tav tm="0">
                                          <p:val>
                                            <p:strVal val="#ppt_x-#ppt_w*1.125000"/>
                                          </p:val>
                                        </p:tav>
                                        <p:tav tm="100000">
                                          <p:val>
                                            <p:strVal val="#ppt_x"/>
                                          </p:val>
                                        </p:tav>
                                      </p:tavLst>
                                    </p:anim>
                                    <p:animEffect transition="in" filter="wipe(right)">
                                      <p:cBhvr>
                                        <p:cTn id="59" dur="500"/>
                                        <p:tgtEl>
                                          <p:spTgt spid="14"/>
                                        </p:tgtEl>
                                      </p:cBhvr>
                                    </p:animEffect>
                                  </p:childTnLst>
                                </p:cTn>
                              </p:par>
                              <p:par>
                                <p:cTn id="60" presetID="12" presetClass="entr" presetSubtype="8" fill="hold" grpId="0" nodeType="withEffect">
                                  <p:stCondLst>
                                    <p:cond delay="0"/>
                                  </p:stCondLst>
                                  <p:childTnLst>
                                    <p:set>
                                      <p:cBhvr>
                                        <p:cTn id="61" dur="1" fill="hold">
                                          <p:stCondLst>
                                            <p:cond delay="0"/>
                                          </p:stCondLst>
                                        </p:cTn>
                                        <p:tgtEl>
                                          <p:spTgt spid="15"/>
                                        </p:tgtEl>
                                        <p:attrNameLst>
                                          <p:attrName>style.visibility</p:attrName>
                                        </p:attrNameLst>
                                      </p:cBhvr>
                                      <p:to>
                                        <p:strVal val="visible"/>
                                      </p:to>
                                    </p:set>
                                    <p:anim calcmode="lin" valueType="num">
                                      <p:cBhvr additive="base">
                                        <p:cTn id="62" dur="500"/>
                                        <p:tgtEl>
                                          <p:spTgt spid="15"/>
                                        </p:tgtEl>
                                        <p:attrNameLst>
                                          <p:attrName>ppt_x</p:attrName>
                                        </p:attrNameLst>
                                      </p:cBhvr>
                                      <p:tavLst>
                                        <p:tav tm="0">
                                          <p:val>
                                            <p:strVal val="#ppt_x-#ppt_w*1.125000"/>
                                          </p:val>
                                        </p:tav>
                                        <p:tav tm="100000">
                                          <p:val>
                                            <p:strVal val="#ppt_x"/>
                                          </p:val>
                                        </p:tav>
                                      </p:tavLst>
                                    </p:anim>
                                    <p:animEffect transition="in" filter="wipe(right)">
                                      <p:cBhvr>
                                        <p:cTn id="63" dur="500"/>
                                        <p:tgtEl>
                                          <p:spTgt spid="15"/>
                                        </p:tgtEl>
                                      </p:cBhvr>
                                    </p:animEffect>
                                  </p:childTnLst>
                                </p:cTn>
                              </p:par>
                            </p:childTnLst>
                          </p:cTn>
                        </p:par>
                        <p:par>
                          <p:cTn id="64" fill="hold">
                            <p:stCondLst>
                              <p:cond delay="3120"/>
                            </p:stCondLst>
                            <p:childTnLst>
                              <p:par>
                                <p:cTn id="65" presetID="12" presetClass="entr" presetSubtype="8" fill="hold" grpId="0" nodeType="afterEffect">
                                  <p:stCondLst>
                                    <p:cond delay="0"/>
                                  </p:stCondLst>
                                  <p:childTnLst>
                                    <p:set>
                                      <p:cBhvr>
                                        <p:cTn id="66" dur="1" fill="hold">
                                          <p:stCondLst>
                                            <p:cond delay="0"/>
                                          </p:stCondLst>
                                        </p:cTn>
                                        <p:tgtEl>
                                          <p:spTgt spid="16"/>
                                        </p:tgtEl>
                                        <p:attrNameLst>
                                          <p:attrName>style.visibility</p:attrName>
                                        </p:attrNameLst>
                                      </p:cBhvr>
                                      <p:to>
                                        <p:strVal val="visible"/>
                                      </p:to>
                                    </p:set>
                                    <p:anim calcmode="lin" valueType="num">
                                      <p:cBhvr additive="base">
                                        <p:cTn id="67" dur="500"/>
                                        <p:tgtEl>
                                          <p:spTgt spid="16"/>
                                        </p:tgtEl>
                                        <p:attrNameLst>
                                          <p:attrName>ppt_x</p:attrName>
                                        </p:attrNameLst>
                                      </p:cBhvr>
                                      <p:tavLst>
                                        <p:tav tm="0">
                                          <p:val>
                                            <p:strVal val="#ppt_x-#ppt_w*1.125000"/>
                                          </p:val>
                                        </p:tav>
                                        <p:tav tm="100000">
                                          <p:val>
                                            <p:strVal val="#ppt_x"/>
                                          </p:val>
                                        </p:tav>
                                      </p:tavLst>
                                    </p:anim>
                                    <p:animEffect transition="in" filter="wipe(right)">
                                      <p:cBhvr>
                                        <p:cTn id="68" dur="500"/>
                                        <p:tgtEl>
                                          <p:spTgt spid="16"/>
                                        </p:tgtEl>
                                      </p:cBhvr>
                                    </p:animEffect>
                                  </p:childTnLst>
                                </p:cTn>
                              </p:par>
                              <p:par>
                                <p:cTn id="69" presetID="12" presetClass="entr" presetSubtype="8" fill="hold" grpId="0" nodeType="withEffect">
                                  <p:stCondLst>
                                    <p:cond delay="0"/>
                                  </p:stCondLst>
                                  <p:childTnLst>
                                    <p:set>
                                      <p:cBhvr>
                                        <p:cTn id="70" dur="1" fill="hold">
                                          <p:stCondLst>
                                            <p:cond delay="0"/>
                                          </p:stCondLst>
                                        </p:cTn>
                                        <p:tgtEl>
                                          <p:spTgt spid="17"/>
                                        </p:tgtEl>
                                        <p:attrNameLst>
                                          <p:attrName>style.visibility</p:attrName>
                                        </p:attrNameLst>
                                      </p:cBhvr>
                                      <p:to>
                                        <p:strVal val="visible"/>
                                      </p:to>
                                    </p:set>
                                    <p:anim calcmode="lin" valueType="num">
                                      <p:cBhvr additive="base">
                                        <p:cTn id="71" dur="500"/>
                                        <p:tgtEl>
                                          <p:spTgt spid="17"/>
                                        </p:tgtEl>
                                        <p:attrNameLst>
                                          <p:attrName>ppt_x</p:attrName>
                                        </p:attrNameLst>
                                      </p:cBhvr>
                                      <p:tavLst>
                                        <p:tav tm="0">
                                          <p:val>
                                            <p:strVal val="#ppt_x-#ppt_w*1.125000"/>
                                          </p:val>
                                        </p:tav>
                                        <p:tav tm="100000">
                                          <p:val>
                                            <p:strVal val="#ppt_x"/>
                                          </p:val>
                                        </p:tav>
                                      </p:tavLst>
                                    </p:anim>
                                    <p:animEffect transition="in" filter="wipe(right)">
                                      <p:cBhvr>
                                        <p:cTn id="72" dur="500"/>
                                        <p:tgtEl>
                                          <p:spTgt spid="17"/>
                                        </p:tgtEl>
                                      </p:cBhvr>
                                    </p:animEffect>
                                  </p:childTnLst>
                                </p:cTn>
                              </p:par>
                            </p:childTnLst>
                          </p:cTn>
                        </p:par>
                        <p:par>
                          <p:cTn id="73" fill="hold">
                            <p:stCondLst>
                              <p:cond delay="3620"/>
                            </p:stCondLst>
                            <p:childTnLst>
                              <p:par>
                                <p:cTn id="74" presetID="12" presetClass="entr" presetSubtype="8" fill="hold" grpId="0" nodeType="afterEffect">
                                  <p:stCondLst>
                                    <p:cond delay="0"/>
                                  </p:stCondLst>
                                  <p:childTnLst>
                                    <p:set>
                                      <p:cBhvr>
                                        <p:cTn id="75" dur="1" fill="hold">
                                          <p:stCondLst>
                                            <p:cond delay="0"/>
                                          </p:stCondLst>
                                        </p:cTn>
                                        <p:tgtEl>
                                          <p:spTgt spid="18"/>
                                        </p:tgtEl>
                                        <p:attrNameLst>
                                          <p:attrName>style.visibility</p:attrName>
                                        </p:attrNameLst>
                                      </p:cBhvr>
                                      <p:to>
                                        <p:strVal val="visible"/>
                                      </p:to>
                                    </p:set>
                                    <p:anim calcmode="lin" valueType="num">
                                      <p:cBhvr additive="base">
                                        <p:cTn id="76" dur="500"/>
                                        <p:tgtEl>
                                          <p:spTgt spid="18"/>
                                        </p:tgtEl>
                                        <p:attrNameLst>
                                          <p:attrName>ppt_x</p:attrName>
                                        </p:attrNameLst>
                                      </p:cBhvr>
                                      <p:tavLst>
                                        <p:tav tm="0">
                                          <p:val>
                                            <p:strVal val="#ppt_x-#ppt_w*1.125000"/>
                                          </p:val>
                                        </p:tav>
                                        <p:tav tm="100000">
                                          <p:val>
                                            <p:strVal val="#ppt_x"/>
                                          </p:val>
                                        </p:tav>
                                      </p:tavLst>
                                    </p:anim>
                                    <p:animEffect transition="in" filter="wipe(right)">
                                      <p:cBhvr>
                                        <p:cTn id="77" dur="500"/>
                                        <p:tgtEl>
                                          <p:spTgt spid="18"/>
                                        </p:tgtEl>
                                      </p:cBhvr>
                                    </p:animEffect>
                                  </p:childTnLst>
                                </p:cTn>
                              </p:par>
                              <p:par>
                                <p:cTn id="78" presetID="12" presetClass="entr" presetSubtype="8" fill="hold" grpId="0" nodeType="withEffect">
                                  <p:stCondLst>
                                    <p:cond delay="0"/>
                                  </p:stCondLst>
                                  <p:childTnLst>
                                    <p:set>
                                      <p:cBhvr>
                                        <p:cTn id="79" dur="1" fill="hold">
                                          <p:stCondLst>
                                            <p:cond delay="0"/>
                                          </p:stCondLst>
                                        </p:cTn>
                                        <p:tgtEl>
                                          <p:spTgt spid="19"/>
                                        </p:tgtEl>
                                        <p:attrNameLst>
                                          <p:attrName>style.visibility</p:attrName>
                                        </p:attrNameLst>
                                      </p:cBhvr>
                                      <p:to>
                                        <p:strVal val="visible"/>
                                      </p:to>
                                    </p:set>
                                    <p:anim calcmode="lin" valueType="num">
                                      <p:cBhvr additive="base">
                                        <p:cTn id="80" dur="500"/>
                                        <p:tgtEl>
                                          <p:spTgt spid="19"/>
                                        </p:tgtEl>
                                        <p:attrNameLst>
                                          <p:attrName>ppt_x</p:attrName>
                                        </p:attrNameLst>
                                      </p:cBhvr>
                                      <p:tavLst>
                                        <p:tav tm="0">
                                          <p:val>
                                            <p:strVal val="#ppt_x-#ppt_w*1.125000"/>
                                          </p:val>
                                        </p:tav>
                                        <p:tav tm="100000">
                                          <p:val>
                                            <p:strVal val="#ppt_x"/>
                                          </p:val>
                                        </p:tav>
                                      </p:tavLst>
                                    </p:anim>
                                    <p:animEffect transition="in" filter="wipe(right)">
                                      <p:cBhvr>
                                        <p:cTn id="81" dur="500"/>
                                        <p:tgtEl>
                                          <p:spTgt spid="19"/>
                                        </p:tgtEl>
                                      </p:cBhvr>
                                    </p:animEffect>
                                  </p:childTnLst>
                                </p:cTn>
                              </p:par>
                            </p:childTnLst>
                          </p:cTn>
                        </p:par>
                        <p:par>
                          <p:cTn id="82" fill="hold">
                            <p:stCondLst>
                              <p:cond delay="4120"/>
                            </p:stCondLst>
                            <p:childTnLst>
                              <p:par>
                                <p:cTn id="83" presetID="12" presetClass="entr" presetSubtype="8" fill="hold" grpId="0" nodeType="afterEffect">
                                  <p:stCondLst>
                                    <p:cond delay="0"/>
                                  </p:stCondLst>
                                  <p:childTnLst>
                                    <p:set>
                                      <p:cBhvr>
                                        <p:cTn id="84" dur="1" fill="hold">
                                          <p:stCondLst>
                                            <p:cond delay="0"/>
                                          </p:stCondLst>
                                        </p:cTn>
                                        <p:tgtEl>
                                          <p:spTgt spid="20"/>
                                        </p:tgtEl>
                                        <p:attrNameLst>
                                          <p:attrName>style.visibility</p:attrName>
                                        </p:attrNameLst>
                                      </p:cBhvr>
                                      <p:to>
                                        <p:strVal val="visible"/>
                                      </p:to>
                                    </p:set>
                                    <p:anim calcmode="lin" valueType="num">
                                      <p:cBhvr additive="base">
                                        <p:cTn id="85" dur="500"/>
                                        <p:tgtEl>
                                          <p:spTgt spid="20"/>
                                        </p:tgtEl>
                                        <p:attrNameLst>
                                          <p:attrName>ppt_x</p:attrName>
                                        </p:attrNameLst>
                                      </p:cBhvr>
                                      <p:tavLst>
                                        <p:tav tm="0">
                                          <p:val>
                                            <p:strVal val="#ppt_x-#ppt_w*1.125000"/>
                                          </p:val>
                                        </p:tav>
                                        <p:tav tm="100000">
                                          <p:val>
                                            <p:strVal val="#ppt_x"/>
                                          </p:val>
                                        </p:tav>
                                      </p:tavLst>
                                    </p:anim>
                                    <p:animEffect transition="in" filter="wipe(right)">
                                      <p:cBhvr>
                                        <p:cTn id="86" dur="500"/>
                                        <p:tgtEl>
                                          <p:spTgt spid="20"/>
                                        </p:tgtEl>
                                      </p:cBhvr>
                                    </p:animEffect>
                                  </p:childTnLst>
                                </p:cTn>
                              </p:par>
                              <p:par>
                                <p:cTn id="87" presetID="12" presetClass="entr" presetSubtype="8" fill="hold" grpId="0" nodeType="withEffect">
                                  <p:stCondLst>
                                    <p:cond delay="0"/>
                                  </p:stCondLst>
                                  <p:childTnLst>
                                    <p:set>
                                      <p:cBhvr>
                                        <p:cTn id="88" dur="1" fill="hold">
                                          <p:stCondLst>
                                            <p:cond delay="0"/>
                                          </p:stCondLst>
                                        </p:cTn>
                                        <p:tgtEl>
                                          <p:spTgt spid="21"/>
                                        </p:tgtEl>
                                        <p:attrNameLst>
                                          <p:attrName>style.visibility</p:attrName>
                                        </p:attrNameLst>
                                      </p:cBhvr>
                                      <p:to>
                                        <p:strVal val="visible"/>
                                      </p:to>
                                    </p:set>
                                    <p:anim calcmode="lin" valueType="num">
                                      <p:cBhvr additive="base">
                                        <p:cTn id="89" dur="500"/>
                                        <p:tgtEl>
                                          <p:spTgt spid="21"/>
                                        </p:tgtEl>
                                        <p:attrNameLst>
                                          <p:attrName>ppt_x</p:attrName>
                                        </p:attrNameLst>
                                      </p:cBhvr>
                                      <p:tavLst>
                                        <p:tav tm="0">
                                          <p:val>
                                            <p:strVal val="#ppt_x-#ppt_w*1.125000"/>
                                          </p:val>
                                        </p:tav>
                                        <p:tav tm="100000">
                                          <p:val>
                                            <p:strVal val="#ppt_x"/>
                                          </p:val>
                                        </p:tav>
                                      </p:tavLst>
                                    </p:anim>
                                    <p:animEffect transition="in" filter="wipe(right)">
                                      <p:cBhvr>
                                        <p:cTn id="90"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8" grpId="0"/>
      <p:bldP spid="10" grpId="0" animBg="1"/>
      <p:bldP spid="11" grpId="0" animBg="1"/>
      <p:bldP spid="12" grpId="0" animBg="1"/>
      <p:bldP spid="13" grpId="0" animBg="1"/>
      <p:bldP spid="14" grpId="0"/>
      <p:bldP spid="15" grpId="0"/>
      <p:bldP spid="16" grpId="0"/>
      <p:bldP spid="17" grpId="0"/>
      <p:bldP spid="18" grpId="0"/>
      <p:bldP spid="19" grpId="0"/>
      <p:bldP spid="20" grpId="0"/>
      <p:bldP spid="21"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016D0165-4372-4794-B169-5F327E7EAE6A}"/>
              </a:ext>
            </a:extLst>
          </p:cNvPr>
          <p:cNvSpPr txBox="1"/>
          <p:nvPr/>
        </p:nvSpPr>
        <p:spPr>
          <a:xfrm>
            <a:off x="2971496" y="1752782"/>
            <a:ext cx="1508746" cy="1446550"/>
          </a:xfrm>
          <a:prstGeom prst="rect">
            <a:avLst/>
          </a:prstGeom>
          <a:noFill/>
        </p:spPr>
        <p:txBody>
          <a:bodyPr wrap="none" rtlCol="0">
            <a:spAutoFit/>
          </a:bodyPr>
          <a:lstStyle/>
          <a:p>
            <a:r>
              <a:rPr lang="en-US" altLang="zh-CN" sz="8800" dirty="0">
                <a:latin typeface="微软雅黑" panose="020B0503020204020204" pitchFamily="34" charset="-122"/>
                <a:ea typeface="微软雅黑" panose="020B0503020204020204" pitchFamily="34" charset="-122"/>
              </a:rPr>
              <a:t>04</a:t>
            </a:r>
            <a:endParaRPr lang="zh-CN" altLang="en-US" sz="8800" dirty="0">
              <a:latin typeface="微软雅黑" panose="020B0503020204020204" pitchFamily="34" charset="-122"/>
              <a:ea typeface="微软雅黑" panose="020B0503020204020204" pitchFamily="34" charset="-122"/>
            </a:endParaRPr>
          </a:p>
        </p:txBody>
      </p:sp>
      <p:sp>
        <p:nvSpPr>
          <p:cNvPr id="6" name="文本框 5">
            <a:extLst>
              <a:ext uri="{FF2B5EF4-FFF2-40B4-BE49-F238E27FC236}">
                <a16:creationId xmlns:a16="http://schemas.microsoft.com/office/drawing/2014/main" id="{1E9EAD8A-73BD-44ED-A0BF-824D26EEE82B}"/>
              </a:ext>
            </a:extLst>
          </p:cNvPr>
          <p:cNvSpPr txBox="1"/>
          <p:nvPr/>
        </p:nvSpPr>
        <p:spPr>
          <a:xfrm>
            <a:off x="4480242" y="2037755"/>
            <a:ext cx="1415772" cy="461665"/>
          </a:xfrm>
          <a:prstGeom prst="rect">
            <a:avLst/>
          </a:prstGeom>
          <a:noFill/>
        </p:spPr>
        <p:txBody>
          <a:bodyPr wrap="none" rtlCol="0">
            <a:spAutoFit/>
          </a:bodyPr>
          <a:lstStyle/>
          <a:p>
            <a:r>
              <a:rPr lang="zh-CN" altLang="en-US" sz="2400" dirty="0">
                <a:latin typeface="微软雅黑" panose="020B0503020204020204" pitchFamily="34" charset="-122"/>
                <a:ea typeface="微软雅黑" panose="020B0503020204020204" pitchFamily="34" charset="-122"/>
              </a:rPr>
              <a:t>概括总结</a:t>
            </a:r>
          </a:p>
        </p:txBody>
      </p:sp>
      <p:sp>
        <p:nvSpPr>
          <p:cNvPr id="11" name="矩形 10">
            <a:extLst>
              <a:ext uri="{FF2B5EF4-FFF2-40B4-BE49-F238E27FC236}">
                <a16:creationId xmlns:a16="http://schemas.microsoft.com/office/drawing/2014/main" id="{616A0AAE-083B-4BC7-8E98-B8495E068ADC}"/>
              </a:ext>
            </a:extLst>
          </p:cNvPr>
          <p:cNvSpPr/>
          <p:nvPr/>
        </p:nvSpPr>
        <p:spPr>
          <a:xfrm>
            <a:off x="0" y="1891750"/>
            <a:ext cx="2095018" cy="121534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TextBox 30">
            <a:extLst>
              <a:ext uri="{FF2B5EF4-FFF2-40B4-BE49-F238E27FC236}">
                <a16:creationId xmlns:a16="http://schemas.microsoft.com/office/drawing/2014/main" id="{D9DD72A0-AB9E-48FE-A73D-F82F7ABF9CA6}"/>
              </a:ext>
            </a:extLst>
          </p:cNvPr>
          <p:cNvSpPr txBox="1"/>
          <p:nvPr/>
        </p:nvSpPr>
        <p:spPr>
          <a:xfrm>
            <a:off x="59471" y="2112531"/>
            <a:ext cx="1976076" cy="775503"/>
          </a:xfrm>
          <a:custGeom>
            <a:avLst/>
            <a:gdLst/>
            <a:ahLst/>
            <a:cxnLst/>
            <a:rect l="l" t="t" r="r" b="b"/>
            <a:pathLst>
              <a:path w="1714881" h="672998">
                <a:moveTo>
                  <a:pt x="785622" y="36576"/>
                </a:moveTo>
                <a:cubicBezTo>
                  <a:pt x="699059" y="36576"/>
                  <a:pt x="627736" y="64617"/>
                  <a:pt x="571652" y="120700"/>
                </a:cubicBezTo>
                <a:cubicBezTo>
                  <a:pt x="515569" y="176784"/>
                  <a:pt x="487528" y="248412"/>
                  <a:pt x="487528" y="335584"/>
                </a:cubicBezTo>
                <a:cubicBezTo>
                  <a:pt x="487528" y="422757"/>
                  <a:pt x="515264" y="494080"/>
                  <a:pt x="570738" y="549554"/>
                </a:cubicBezTo>
                <a:cubicBezTo>
                  <a:pt x="626821" y="605637"/>
                  <a:pt x="698449" y="633679"/>
                  <a:pt x="785622" y="633679"/>
                </a:cubicBezTo>
                <a:cubicBezTo>
                  <a:pt x="873404" y="633679"/>
                  <a:pt x="945337" y="606247"/>
                  <a:pt x="1001420" y="551383"/>
                </a:cubicBezTo>
                <a:cubicBezTo>
                  <a:pt x="1056894" y="495909"/>
                  <a:pt x="1084631" y="423976"/>
                  <a:pt x="1084631" y="335584"/>
                </a:cubicBezTo>
                <a:cubicBezTo>
                  <a:pt x="1084631" y="247802"/>
                  <a:pt x="1056894" y="176174"/>
                  <a:pt x="1001420" y="120700"/>
                </a:cubicBezTo>
                <a:cubicBezTo>
                  <a:pt x="945337" y="64617"/>
                  <a:pt x="873404" y="36576"/>
                  <a:pt x="785622" y="36576"/>
                </a:cubicBezTo>
                <a:close/>
                <a:moveTo>
                  <a:pt x="1388440" y="9144"/>
                </a:moveTo>
                <a:lnTo>
                  <a:pt x="1714881" y="9144"/>
                </a:lnTo>
                <a:lnTo>
                  <a:pt x="1714881" y="46634"/>
                </a:lnTo>
                <a:lnTo>
                  <a:pt x="1570406" y="46634"/>
                </a:lnTo>
                <a:lnTo>
                  <a:pt x="1570406" y="662025"/>
                </a:lnTo>
                <a:lnTo>
                  <a:pt x="1532915" y="662025"/>
                </a:lnTo>
                <a:lnTo>
                  <a:pt x="1532915" y="46634"/>
                </a:lnTo>
                <a:lnTo>
                  <a:pt x="1388440" y="46634"/>
                </a:lnTo>
                <a:close/>
                <a:moveTo>
                  <a:pt x="1226287" y="9144"/>
                </a:moveTo>
                <a:lnTo>
                  <a:pt x="1262863" y="9144"/>
                </a:lnTo>
                <a:lnTo>
                  <a:pt x="1262863" y="624535"/>
                </a:lnTo>
                <a:lnTo>
                  <a:pt x="1446657" y="624535"/>
                </a:lnTo>
                <a:lnTo>
                  <a:pt x="1446657" y="662025"/>
                </a:lnTo>
                <a:lnTo>
                  <a:pt x="1226287" y="662025"/>
                </a:lnTo>
                <a:close/>
                <a:moveTo>
                  <a:pt x="0" y="9144"/>
                </a:moveTo>
                <a:lnTo>
                  <a:pt x="38405" y="9144"/>
                </a:lnTo>
                <a:lnTo>
                  <a:pt x="209398" y="548640"/>
                </a:lnTo>
                <a:lnTo>
                  <a:pt x="381305" y="9144"/>
                </a:lnTo>
                <a:lnTo>
                  <a:pt x="420624" y="9144"/>
                </a:lnTo>
                <a:lnTo>
                  <a:pt x="209398" y="672998"/>
                </a:lnTo>
                <a:close/>
                <a:moveTo>
                  <a:pt x="785622" y="0"/>
                </a:moveTo>
                <a:cubicBezTo>
                  <a:pt x="883768" y="0"/>
                  <a:pt x="964540" y="31089"/>
                  <a:pt x="1027938" y="93268"/>
                </a:cubicBezTo>
                <a:cubicBezTo>
                  <a:pt x="1090727" y="156057"/>
                  <a:pt x="1122121" y="236829"/>
                  <a:pt x="1122121" y="335584"/>
                </a:cubicBezTo>
                <a:cubicBezTo>
                  <a:pt x="1122121" y="434340"/>
                  <a:pt x="1090727" y="514807"/>
                  <a:pt x="1027938" y="576986"/>
                </a:cubicBezTo>
                <a:cubicBezTo>
                  <a:pt x="965149" y="639775"/>
                  <a:pt x="884377" y="671169"/>
                  <a:pt x="785622" y="671169"/>
                </a:cubicBezTo>
                <a:cubicBezTo>
                  <a:pt x="686867" y="671169"/>
                  <a:pt x="606400" y="640080"/>
                  <a:pt x="544220" y="577900"/>
                </a:cubicBezTo>
                <a:cubicBezTo>
                  <a:pt x="481432" y="515112"/>
                  <a:pt x="450037" y="434340"/>
                  <a:pt x="450037" y="335584"/>
                </a:cubicBezTo>
                <a:cubicBezTo>
                  <a:pt x="450037" y="236829"/>
                  <a:pt x="481127" y="156362"/>
                  <a:pt x="543306" y="94183"/>
                </a:cubicBezTo>
                <a:cubicBezTo>
                  <a:pt x="606095" y="31394"/>
                  <a:pt x="686867" y="0"/>
                  <a:pt x="785622" y="0"/>
                </a:cubicBezTo>
                <a:close/>
              </a:path>
            </a:pathLst>
          </a:custGeom>
          <a:solidFill>
            <a:schemeClr val="tx1">
              <a:lumMod val="65000"/>
              <a:lumOff val="35000"/>
            </a:schemeClr>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7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FDE9BC84-996F-4133-984E-20C41F79BDD0}"/>
              </a:ext>
            </a:extLst>
          </p:cNvPr>
          <p:cNvSpPr txBox="1"/>
          <p:nvPr/>
        </p:nvSpPr>
        <p:spPr>
          <a:xfrm>
            <a:off x="4480242" y="2547194"/>
            <a:ext cx="2031325" cy="276999"/>
          </a:xfrm>
          <a:prstGeom prst="rect">
            <a:avLst/>
          </a:prstGeom>
          <a:noFill/>
        </p:spPr>
        <p:txBody>
          <a:bodyPr wrap="none" rtlCol="0">
            <a:spAutoFit/>
          </a:bodyPr>
          <a:lstStyle/>
          <a:p>
            <a:r>
              <a:rPr lang="zh-CN" altLang="en-US" sz="1200" dirty="0">
                <a:latin typeface="微软雅黑" panose="020B0503020204020204" pitchFamily="34" charset="-122"/>
                <a:ea typeface="微软雅黑" panose="020B0503020204020204" pitchFamily="34" charset="-122"/>
              </a:rPr>
              <a:t>在此加入副标题或补充内容</a:t>
            </a:r>
          </a:p>
        </p:txBody>
      </p:sp>
    </p:spTree>
    <p:extLst>
      <p:ext uri="{BB962C8B-B14F-4D97-AF65-F5344CB8AC3E}">
        <p14:creationId xmlns:p14="http://schemas.microsoft.com/office/powerpoint/2010/main" val="243144422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6000">
        <p15:prstTrans prst="pageCurlDouble"/>
      </p:transition>
    </mc:Choice>
    <mc:Fallback xmlns="">
      <p:transition spd="slow" advClick="0"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26"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down)">
                                      <p:cBhvr>
                                        <p:cTn id="12" dur="580">
                                          <p:stCondLst>
                                            <p:cond delay="0"/>
                                          </p:stCondLst>
                                        </p:cTn>
                                        <p:tgtEl>
                                          <p:spTgt spid="5"/>
                                        </p:tgtEl>
                                      </p:cBhvr>
                                    </p:animEffect>
                                    <p:anim calcmode="lin" valueType="num">
                                      <p:cBhvr>
                                        <p:cTn id="13" dur="1822"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14" dur="664"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15" dur="664" tmFilter="0, 0; 0.125,0.2665; 0.25,0.4; 0.375,0.465; 0.5,0.5;  0.625,0.535; 0.75,0.6; 0.875,0.7335; 1,1">
                                          <p:stCondLst>
                                            <p:cond delay="664"/>
                                          </p:stCondLst>
                                        </p:cTn>
                                        <p:tgtEl>
                                          <p:spTgt spid="5"/>
                                        </p:tgtEl>
                                        <p:attrNameLst>
                                          <p:attrName>ppt_y</p:attrName>
                                        </p:attrNameLst>
                                      </p:cBhvr>
                                      <p:tavLst>
                                        <p:tav tm="0" fmla="#ppt_y-sin(pi*$)/9">
                                          <p:val>
                                            <p:fltVal val="0"/>
                                          </p:val>
                                        </p:tav>
                                        <p:tav tm="100000">
                                          <p:val>
                                            <p:fltVal val="1"/>
                                          </p:val>
                                        </p:tav>
                                      </p:tavLst>
                                    </p:anim>
                                    <p:anim calcmode="lin" valueType="num">
                                      <p:cBhvr>
                                        <p:cTn id="16" dur="332" tmFilter="0, 0; 0.125,0.2665; 0.25,0.4; 0.375,0.465; 0.5,0.5;  0.625,0.535; 0.75,0.6; 0.875,0.7335; 1,1">
                                          <p:stCondLst>
                                            <p:cond delay="1324"/>
                                          </p:stCondLst>
                                        </p:cTn>
                                        <p:tgtEl>
                                          <p:spTgt spid="5"/>
                                        </p:tgtEl>
                                        <p:attrNameLst>
                                          <p:attrName>ppt_y</p:attrName>
                                        </p:attrNameLst>
                                      </p:cBhvr>
                                      <p:tavLst>
                                        <p:tav tm="0" fmla="#ppt_y-sin(pi*$)/27">
                                          <p:val>
                                            <p:fltVal val="0"/>
                                          </p:val>
                                        </p:tav>
                                        <p:tav tm="100000">
                                          <p:val>
                                            <p:fltVal val="1"/>
                                          </p:val>
                                        </p:tav>
                                      </p:tavLst>
                                    </p:anim>
                                    <p:anim calcmode="lin" valueType="num">
                                      <p:cBhvr>
                                        <p:cTn id="17" dur="164" tmFilter="0, 0; 0.125,0.2665; 0.25,0.4; 0.375,0.465; 0.5,0.5;  0.625,0.535; 0.75,0.6; 0.875,0.7335; 1,1">
                                          <p:stCondLst>
                                            <p:cond delay="1656"/>
                                          </p:stCondLst>
                                        </p:cTn>
                                        <p:tgtEl>
                                          <p:spTgt spid="5"/>
                                        </p:tgtEl>
                                        <p:attrNameLst>
                                          <p:attrName>ppt_y</p:attrName>
                                        </p:attrNameLst>
                                      </p:cBhvr>
                                      <p:tavLst>
                                        <p:tav tm="0" fmla="#ppt_y-sin(pi*$)/81">
                                          <p:val>
                                            <p:fltVal val="0"/>
                                          </p:val>
                                        </p:tav>
                                        <p:tav tm="100000">
                                          <p:val>
                                            <p:fltVal val="1"/>
                                          </p:val>
                                        </p:tav>
                                      </p:tavLst>
                                    </p:anim>
                                    <p:animScale>
                                      <p:cBhvr>
                                        <p:cTn id="18" dur="26">
                                          <p:stCondLst>
                                            <p:cond delay="650"/>
                                          </p:stCondLst>
                                        </p:cTn>
                                        <p:tgtEl>
                                          <p:spTgt spid="5"/>
                                        </p:tgtEl>
                                      </p:cBhvr>
                                      <p:to x="100000" y="60000"/>
                                    </p:animScale>
                                    <p:animScale>
                                      <p:cBhvr>
                                        <p:cTn id="19" dur="166" decel="50000">
                                          <p:stCondLst>
                                            <p:cond delay="676"/>
                                          </p:stCondLst>
                                        </p:cTn>
                                        <p:tgtEl>
                                          <p:spTgt spid="5"/>
                                        </p:tgtEl>
                                      </p:cBhvr>
                                      <p:to x="100000" y="100000"/>
                                    </p:animScale>
                                    <p:animScale>
                                      <p:cBhvr>
                                        <p:cTn id="20" dur="26">
                                          <p:stCondLst>
                                            <p:cond delay="1312"/>
                                          </p:stCondLst>
                                        </p:cTn>
                                        <p:tgtEl>
                                          <p:spTgt spid="5"/>
                                        </p:tgtEl>
                                      </p:cBhvr>
                                      <p:to x="100000" y="80000"/>
                                    </p:animScale>
                                    <p:animScale>
                                      <p:cBhvr>
                                        <p:cTn id="21" dur="166" decel="50000">
                                          <p:stCondLst>
                                            <p:cond delay="1338"/>
                                          </p:stCondLst>
                                        </p:cTn>
                                        <p:tgtEl>
                                          <p:spTgt spid="5"/>
                                        </p:tgtEl>
                                      </p:cBhvr>
                                      <p:to x="100000" y="100000"/>
                                    </p:animScale>
                                    <p:animScale>
                                      <p:cBhvr>
                                        <p:cTn id="22" dur="26">
                                          <p:stCondLst>
                                            <p:cond delay="1642"/>
                                          </p:stCondLst>
                                        </p:cTn>
                                        <p:tgtEl>
                                          <p:spTgt spid="5"/>
                                        </p:tgtEl>
                                      </p:cBhvr>
                                      <p:to x="100000" y="90000"/>
                                    </p:animScale>
                                    <p:animScale>
                                      <p:cBhvr>
                                        <p:cTn id="23" dur="166" decel="50000">
                                          <p:stCondLst>
                                            <p:cond delay="1668"/>
                                          </p:stCondLst>
                                        </p:cTn>
                                        <p:tgtEl>
                                          <p:spTgt spid="5"/>
                                        </p:tgtEl>
                                      </p:cBhvr>
                                      <p:to x="100000" y="100000"/>
                                    </p:animScale>
                                    <p:animScale>
                                      <p:cBhvr>
                                        <p:cTn id="24" dur="26">
                                          <p:stCondLst>
                                            <p:cond delay="1808"/>
                                          </p:stCondLst>
                                        </p:cTn>
                                        <p:tgtEl>
                                          <p:spTgt spid="5"/>
                                        </p:tgtEl>
                                      </p:cBhvr>
                                      <p:to x="100000" y="95000"/>
                                    </p:animScale>
                                    <p:animScale>
                                      <p:cBhvr>
                                        <p:cTn id="25" dur="166" decel="50000">
                                          <p:stCondLst>
                                            <p:cond delay="1834"/>
                                          </p:stCondLst>
                                        </p:cTn>
                                        <p:tgtEl>
                                          <p:spTgt spid="5"/>
                                        </p:tgtEl>
                                      </p:cBhvr>
                                      <p:to x="100000" y="100000"/>
                                    </p:animScale>
                                  </p:childTnLst>
                                </p:cTn>
                              </p:par>
                            </p:childTnLst>
                          </p:cTn>
                        </p:par>
                      </p:childTnLst>
                    </p:cTn>
                  </p:par>
                  <p:par>
                    <p:cTn id="26" fill="hold">
                      <p:stCondLst>
                        <p:cond delay="indefinite"/>
                      </p:stCondLst>
                      <p:childTnLst>
                        <p:par>
                          <p:cTn id="27" fill="hold">
                            <p:stCondLst>
                              <p:cond delay="0"/>
                            </p:stCondLst>
                            <p:childTnLst>
                              <p:par>
                                <p:cTn id="28" presetID="32" presetClass="emph" presetSubtype="0" fill="hold" grpId="0" nodeType="clickEffect">
                                  <p:stCondLst>
                                    <p:cond delay="0"/>
                                  </p:stCondLst>
                                  <p:childTnLst>
                                    <p:animRot by="120000">
                                      <p:cBhvr>
                                        <p:cTn id="29" dur="100" fill="hold">
                                          <p:stCondLst>
                                            <p:cond delay="0"/>
                                          </p:stCondLst>
                                        </p:cTn>
                                        <p:tgtEl>
                                          <p:spTgt spid="6"/>
                                        </p:tgtEl>
                                        <p:attrNameLst>
                                          <p:attrName>r</p:attrName>
                                        </p:attrNameLst>
                                      </p:cBhvr>
                                    </p:animRot>
                                    <p:animRot by="-240000">
                                      <p:cBhvr>
                                        <p:cTn id="30" dur="200" fill="hold">
                                          <p:stCondLst>
                                            <p:cond delay="200"/>
                                          </p:stCondLst>
                                        </p:cTn>
                                        <p:tgtEl>
                                          <p:spTgt spid="6"/>
                                        </p:tgtEl>
                                        <p:attrNameLst>
                                          <p:attrName>r</p:attrName>
                                        </p:attrNameLst>
                                      </p:cBhvr>
                                    </p:animRot>
                                    <p:animRot by="240000">
                                      <p:cBhvr>
                                        <p:cTn id="31" dur="200" fill="hold">
                                          <p:stCondLst>
                                            <p:cond delay="400"/>
                                          </p:stCondLst>
                                        </p:cTn>
                                        <p:tgtEl>
                                          <p:spTgt spid="6"/>
                                        </p:tgtEl>
                                        <p:attrNameLst>
                                          <p:attrName>r</p:attrName>
                                        </p:attrNameLst>
                                      </p:cBhvr>
                                    </p:animRot>
                                    <p:animRot by="-240000">
                                      <p:cBhvr>
                                        <p:cTn id="32" dur="200" fill="hold">
                                          <p:stCondLst>
                                            <p:cond delay="600"/>
                                          </p:stCondLst>
                                        </p:cTn>
                                        <p:tgtEl>
                                          <p:spTgt spid="6"/>
                                        </p:tgtEl>
                                        <p:attrNameLst>
                                          <p:attrName>r</p:attrName>
                                        </p:attrNameLst>
                                      </p:cBhvr>
                                    </p:animRot>
                                    <p:animRot by="120000">
                                      <p:cBhvr>
                                        <p:cTn id="33" dur="200" fill="hold">
                                          <p:stCondLst>
                                            <p:cond delay="800"/>
                                          </p:stCondLst>
                                        </p:cTn>
                                        <p:tgtEl>
                                          <p:spTgt spid="6"/>
                                        </p:tgtEl>
                                        <p:attrNameLst>
                                          <p:attrName>r</p:attrName>
                                        </p:attrNameLst>
                                      </p:cBhvr>
                                    </p:animRot>
                                  </p:childTnLst>
                                </p:cTn>
                              </p:par>
                            </p:childTnLst>
                          </p:cTn>
                        </p:par>
                      </p:childTnLst>
                    </p:cTn>
                  </p:par>
                  <p:par>
                    <p:cTn id="34" fill="hold">
                      <p:stCondLst>
                        <p:cond delay="indefinite"/>
                      </p:stCondLst>
                      <p:childTnLst>
                        <p:par>
                          <p:cTn id="35" fill="hold">
                            <p:stCondLst>
                              <p:cond delay="0"/>
                            </p:stCondLst>
                            <p:childTnLst>
                              <p:par>
                                <p:cTn id="36" presetID="32" presetClass="emph" presetSubtype="0" fill="hold" grpId="0" nodeType="clickEffect">
                                  <p:stCondLst>
                                    <p:cond delay="0"/>
                                  </p:stCondLst>
                                  <p:childTnLst>
                                    <p:animRot by="120000">
                                      <p:cBhvr>
                                        <p:cTn id="37" dur="100" fill="hold">
                                          <p:stCondLst>
                                            <p:cond delay="0"/>
                                          </p:stCondLst>
                                        </p:cTn>
                                        <p:tgtEl>
                                          <p:spTgt spid="13"/>
                                        </p:tgtEl>
                                        <p:attrNameLst>
                                          <p:attrName>r</p:attrName>
                                        </p:attrNameLst>
                                      </p:cBhvr>
                                    </p:animRot>
                                    <p:animRot by="-240000">
                                      <p:cBhvr>
                                        <p:cTn id="38" dur="200" fill="hold">
                                          <p:stCondLst>
                                            <p:cond delay="200"/>
                                          </p:stCondLst>
                                        </p:cTn>
                                        <p:tgtEl>
                                          <p:spTgt spid="13"/>
                                        </p:tgtEl>
                                        <p:attrNameLst>
                                          <p:attrName>r</p:attrName>
                                        </p:attrNameLst>
                                      </p:cBhvr>
                                    </p:animRot>
                                    <p:animRot by="240000">
                                      <p:cBhvr>
                                        <p:cTn id="39" dur="200" fill="hold">
                                          <p:stCondLst>
                                            <p:cond delay="400"/>
                                          </p:stCondLst>
                                        </p:cTn>
                                        <p:tgtEl>
                                          <p:spTgt spid="13"/>
                                        </p:tgtEl>
                                        <p:attrNameLst>
                                          <p:attrName>r</p:attrName>
                                        </p:attrNameLst>
                                      </p:cBhvr>
                                    </p:animRot>
                                    <p:animRot by="-240000">
                                      <p:cBhvr>
                                        <p:cTn id="40" dur="200" fill="hold">
                                          <p:stCondLst>
                                            <p:cond delay="600"/>
                                          </p:stCondLst>
                                        </p:cTn>
                                        <p:tgtEl>
                                          <p:spTgt spid="13"/>
                                        </p:tgtEl>
                                        <p:attrNameLst>
                                          <p:attrName>r</p:attrName>
                                        </p:attrNameLst>
                                      </p:cBhvr>
                                    </p:animRot>
                                    <p:animRot by="120000">
                                      <p:cBhvr>
                                        <p:cTn id="41" dur="200" fill="hold">
                                          <p:stCondLst>
                                            <p:cond delay="800"/>
                                          </p:stCondLst>
                                        </p:cTn>
                                        <p:tgtEl>
                                          <p:spTgt spid="1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12" grpId="0" animBg="1"/>
      <p:bldP spid="13"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矩形 7">
            <a:extLst>
              <a:ext uri="{FF2B5EF4-FFF2-40B4-BE49-F238E27FC236}">
                <a16:creationId xmlns:a16="http://schemas.microsoft.com/office/drawing/2014/main" id="{6BDA8A83-2BAD-459D-8548-297782C6D0CD}"/>
              </a:ext>
            </a:extLst>
          </p:cNvPr>
          <p:cNvSpPr/>
          <p:nvPr/>
        </p:nvSpPr>
        <p:spPr>
          <a:xfrm>
            <a:off x="0" y="1735340"/>
            <a:ext cx="2095018" cy="121534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文本框 5">
            <a:extLst>
              <a:ext uri="{FF2B5EF4-FFF2-40B4-BE49-F238E27FC236}">
                <a16:creationId xmlns:a16="http://schemas.microsoft.com/office/drawing/2014/main" id="{88193239-96D3-4658-B19A-2A7C91F7F4E6}"/>
              </a:ext>
            </a:extLst>
          </p:cNvPr>
          <p:cNvSpPr txBox="1"/>
          <p:nvPr/>
        </p:nvSpPr>
        <p:spPr>
          <a:xfrm>
            <a:off x="4058587" y="393619"/>
            <a:ext cx="877163" cy="507831"/>
          </a:xfrm>
          <a:prstGeom prst="rect">
            <a:avLst/>
          </a:prstGeom>
          <a:noFill/>
        </p:spPr>
        <p:txBody>
          <a:bodyPr wrap="none" rtlCol="0">
            <a:spAutoFit/>
          </a:bodyPr>
          <a:lstStyle/>
          <a:p>
            <a:r>
              <a:rPr lang="zh-CN" altLang="en-US" sz="2700" dirty="0">
                <a:latin typeface="微软雅黑" panose="020B0503020204020204" pitchFamily="34" charset="-122"/>
                <a:ea typeface="微软雅黑" panose="020B0503020204020204" pitchFamily="34" charset="-122"/>
              </a:rPr>
              <a:t>目录</a:t>
            </a:r>
          </a:p>
        </p:txBody>
      </p:sp>
      <p:sp>
        <p:nvSpPr>
          <p:cNvPr id="7" name="文本框 6">
            <a:extLst>
              <a:ext uri="{FF2B5EF4-FFF2-40B4-BE49-F238E27FC236}">
                <a16:creationId xmlns:a16="http://schemas.microsoft.com/office/drawing/2014/main" id="{C3DDED5B-A663-4952-9B6F-3737F931271A}"/>
              </a:ext>
            </a:extLst>
          </p:cNvPr>
          <p:cNvSpPr txBox="1"/>
          <p:nvPr/>
        </p:nvSpPr>
        <p:spPr>
          <a:xfrm>
            <a:off x="3424295" y="878366"/>
            <a:ext cx="3200400" cy="253916"/>
          </a:xfrm>
          <a:prstGeom prst="rect">
            <a:avLst/>
          </a:prstGeom>
          <a:noFill/>
        </p:spPr>
        <p:txBody>
          <a:bodyPr wrap="square" rtlCol="0">
            <a:spAutoFit/>
          </a:bodyPr>
          <a:lstStyle/>
          <a:p>
            <a:r>
              <a:rPr lang="en-US" altLang="zh-CN" sz="1050" dirty="0">
                <a:solidFill>
                  <a:schemeClr val="tx1">
                    <a:lumMod val="95000"/>
                    <a:lumOff val="5000"/>
                  </a:schemeClr>
                </a:solidFill>
                <a:latin typeface="微软雅黑" panose="020B0503020204020204" pitchFamily="34" charset="-122"/>
                <a:ea typeface="微软雅黑" panose="020B0503020204020204" pitchFamily="34" charset="-122"/>
              </a:rPr>
              <a:t>CLICK TO ADD YOUR TITLE HERE</a:t>
            </a:r>
            <a:endParaRPr lang="zh-CN" altLang="en-US" sz="1050" dirty="0">
              <a:solidFill>
                <a:schemeClr val="tx1">
                  <a:lumMod val="95000"/>
                  <a:lumOff val="5000"/>
                </a:schemeClr>
              </a:solidFill>
              <a:latin typeface="微软雅黑" panose="020B0503020204020204" pitchFamily="34" charset="-122"/>
              <a:ea typeface="微软雅黑" panose="020B0503020204020204" pitchFamily="34" charset="-122"/>
            </a:endParaRPr>
          </a:p>
        </p:txBody>
      </p:sp>
      <p:sp>
        <p:nvSpPr>
          <p:cNvPr id="9" name="TextBox 30">
            <a:extLst>
              <a:ext uri="{FF2B5EF4-FFF2-40B4-BE49-F238E27FC236}">
                <a16:creationId xmlns:a16="http://schemas.microsoft.com/office/drawing/2014/main" id="{425DC567-2662-4C1A-BCE4-E2113CF6648D}"/>
              </a:ext>
            </a:extLst>
          </p:cNvPr>
          <p:cNvSpPr txBox="1"/>
          <p:nvPr/>
        </p:nvSpPr>
        <p:spPr>
          <a:xfrm>
            <a:off x="59471" y="1956121"/>
            <a:ext cx="1976076" cy="775503"/>
          </a:xfrm>
          <a:custGeom>
            <a:avLst/>
            <a:gdLst/>
            <a:ahLst/>
            <a:cxnLst/>
            <a:rect l="l" t="t" r="r" b="b"/>
            <a:pathLst>
              <a:path w="1714881" h="672998">
                <a:moveTo>
                  <a:pt x="785622" y="36576"/>
                </a:moveTo>
                <a:cubicBezTo>
                  <a:pt x="699059" y="36576"/>
                  <a:pt x="627736" y="64617"/>
                  <a:pt x="571652" y="120700"/>
                </a:cubicBezTo>
                <a:cubicBezTo>
                  <a:pt x="515569" y="176784"/>
                  <a:pt x="487528" y="248412"/>
                  <a:pt x="487528" y="335584"/>
                </a:cubicBezTo>
                <a:cubicBezTo>
                  <a:pt x="487528" y="422757"/>
                  <a:pt x="515264" y="494080"/>
                  <a:pt x="570738" y="549554"/>
                </a:cubicBezTo>
                <a:cubicBezTo>
                  <a:pt x="626821" y="605637"/>
                  <a:pt x="698449" y="633679"/>
                  <a:pt x="785622" y="633679"/>
                </a:cubicBezTo>
                <a:cubicBezTo>
                  <a:pt x="873404" y="633679"/>
                  <a:pt x="945337" y="606247"/>
                  <a:pt x="1001420" y="551383"/>
                </a:cubicBezTo>
                <a:cubicBezTo>
                  <a:pt x="1056894" y="495909"/>
                  <a:pt x="1084631" y="423976"/>
                  <a:pt x="1084631" y="335584"/>
                </a:cubicBezTo>
                <a:cubicBezTo>
                  <a:pt x="1084631" y="247802"/>
                  <a:pt x="1056894" y="176174"/>
                  <a:pt x="1001420" y="120700"/>
                </a:cubicBezTo>
                <a:cubicBezTo>
                  <a:pt x="945337" y="64617"/>
                  <a:pt x="873404" y="36576"/>
                  <a:pt x="785622" y="36576"/>
                </a:cubicBezTo>
                <a:close/>
                <a:moveTo>
                  <a:pt x="1388440" y="9144"/>
                </a:moveTo>
                <a:lnTo>
                  <a:pt x="1714881" y="9144"/>
                </a:lnTo>
                <a:lnTo>
                  <a:pt x="1714881" y="46634"/>
                </a:lnTo>
                <a:lnTo>
                  <a:pt x="1570406" y="46634"/>
                </a:lnTo>
                <a:lnTo>
                  <a:pt x="1570406" y="662025"/>
                </a:lnTo>
                <a:lnTo>
                  <a:pt x="1532915" y="662025"/>
                </a:lnTo>
                <a:lnTo>
                  <a:pt x="1532915" y="46634"/>
                </a:lnTo>
                <a:lnTo>
                  <a:pt x="1388440" y="46634"/>
                </a:lnTo>
                <a:close/>
                <a:moveTo>
                  <a:pt x="1226287" y="9144"/>
                </a:moveTo>
                <a:lnTo>
                  <a:pt x="1262863" y="9144"/>
                </a:lnTo>
                <a:lnTo>
                  <a:pt x="1262863" y="624535"/>
                </a:lnTo>
                <a:lnTo>
                  <a:pt x="1446657" y="624535"/>
                </a:lnTo>
                <a:lnTo>
                  <a:pt x="1446657" y="662025"/>
                </a:lnTo>
                <a:lnTo>
                  <a:pt x="1226287" y="662025"/>
                </a:lnTo>
                <a:close/>
                <a:moveTo>
                  <a:pt x="0" y="9144"/>
                </a:moveTo>
                <a:lnTo>
                  <a:pt x="38405" y="9144"/>
                </a:lnTo>
                <a:lnTo>
                  <a:pt x="209398" y="548640"/>
                </a:lnTo>
                <a:lnTo>
                  <a:pt x="381305" y="9144"/>
                </a:lnTo>
                <a:lnTo>
                  <a:pt x="420624" y="9144"/>
                </a:lnTo>
                <a:lnTo>
                  <a:pt x="209398" y="672998"/>
                </a:lnTo>
                <a:close/>
                <a:moveTo>
                  <a:pt x="785622" y="0"/>
                </a:moveTo>
                <a:cubicBezTo>
                  <a:pt x="883768" y="0"/>
                  <a:pt x="964540" y="31089"/>
                  <a:pt x="1027938" y="93268"/>
                </a:cubicBezTo>
                <a:cubicBezTo>
                  <a:pt x="1090727" y="156057"/>
                  <a:pt x="1122121" y="236829"/>
                  <a:pt x="1122121" y="335584"/>
                </a:cubicBezTo>
                <a:cubicBezTo>
                  <a:pt x="1122121" y="434340"/>
                  <a:pt x="1090727" y="514807"/>
                  <a:pt x="1027938" y="576986"/>
                </a:cubicBezTo>
                <a:cubicBezTo>
                  <a:pt x="965149" y="639775"/>
                  <a:pt x="884377" y="671169"/>
                  <a:pt x="785622" y="671169"/>
                </a:cubicBezTo>
                <a:cubicBezTo>
                  <a:pt x="686867" y="671169"/>
                  <a:pt x="606400" y="640080"/>
                  <a:pt x="544220" y="577900"/>
                </a:cubicBezTo>
                <a:cubicBezTo>
                  <a:pt x="481432" y="515112"/>
                  <a:pt x="450037" y="434340"/>
                  <a:pt x="450037" y="335584"/>
                </a:cubicBezTo>
                <a:cubicBezTo>
                  <a:pt x="450037" y="236829"/>
                  <a:pt x="481127" y="156362"/>
                  <a:pt x="543306" y="94183"/>
                </a:cubicBezTo>
                <a:cubicBezTo>
                  <a:pt x="606095" y="31394"/>
                  <a:pt x="686867" y="0"/>
                  <a:pt x="785622" y="0"/>
                </a:cubicBezTo>
                <a:close/>
              </a:path>
            </a:pathLst>
          </a:custGeom>
          <a:solidFill>
            <a:schemeClr val="tx1">
              <a:lumMod val="65000"/>
              <a:lumOff val="35000"/>
            </a:schemeClr>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7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0" name="文本框 9">
            <a:extLst>
              <a:ext uri="{FF2B5EF4-FFF2-40B4-BE49-F238E27FC236}">
                <a16:creationId xmlns:a16="http://schemas.microsoft.com/office/drawing/2014/main" id="{096D83E4-0295-46BC-961C-8418FE9921B9}"/>
              </a:ext>
            </a:extLst>
          </p:cNvPr>
          <p:cNvSpPr txBox="1"/>
          <p:nvPr/>
        </p:nvSpPr>
        <p:spPr>
          <a:xfrm>
            <a:off x="3387419" y="1469985"/>
            <a:ext cx="425116" cy="338554"/>
          </a:xfrm>
          <a:prstGeom prst="rect">
            <a:avLst/>
          </a:prstGeom>
          <a:noFill/>
        </p:spPr>
        <p:txBody>
          <a:bodyPr wrap="none" rtlCol="0">
            <a:spAutoFit/>
          </a:bodyPr>
          <a:lstStyle/>
          <a:p>
            <a:r>
              <a:rPr lang="en-US" altLang="zh-CN" sz="1600" dirty="0">
                <a:latin typeface="微软雅黑" panose="020B0503020204020204" pitchFamily="34" charset="-122"/>
                <a:ea typeface="微软雅黑" panose="020B0503020204020204" pitchFamily="34" charset="-122"/>
              </a:rPr>
              <a:t>01</a:t>
            </a:r>
            <a:endParaRPr lang="zh-CN" altLang="en-US" sz="1600" dirty="0">
              <a:latin typeface="微软雅黑" panose="020B0503020204020204" pitchFamily="34" charset="-122"/>
              <a:ea typeface="微软雅黑" panose="020B0503020204020204" pitchFamily="34" charset="-122"/>
            </a:endParaRPr>
          </a:p>
        </p:txBody>
      </p:sp>
      <p:sp>
        <p:nvSpPr>
          <p:cNvPr id="11" name="文本框 10">
            <a:extLst>
              <a:ext uri="{FF2B5EF4-FFF2-40B4-BE49-F238E27FC236}">
                <a16:creationId xmlns:a16="http://schemas.microsoft.com/office/drawing/2014/main" id="{21D231EE-E1A9-4D27-8F51-D10C1B723974}"/>
              </a:ext>
            </a:extLst>
          </p:cNvPr>
          <p:cNvSpPr txBox="1"/>
          <p:nvPr/>
        </p:nvSpPr>
        <p:spPr>
          <a:xfrm>
            <a:off x="4256602" y="1469985"/>
            <a:ext cx="1005403" cy="338554"/>
          </a:xfrm>
          <a:prstGeom prst="rect">
            <a:avLst/>
          </a:prstGeom>
          <a:noFill/>
        </p:spPr>
        <p:txBody>
          <a:bodyPr wrap="none" rtlCol="0">
            <a:spAutoFit/>
          </a:bodyPr>
          <a:lstStyle/>
          <a:p>
            <a:r>
              <a:rPr lang="zh-CN" altLang="en-US" sz="1600" dirty="0">
                <a:latin typeface="微软雅黑" panose="020B0503020204020204" pitchFamily="34" charset="-122"/>
                <a:ea typeface="微软雅黑" panose="020B0503020204020204" pitchFamily="34" charset="-122"/>
              </a:rPr>
              <a:t>课题综述</a:t>
            </a:r>
          </a:p>
        </p:txBody>
      </p:sp>
      <p:sp>
        <p:nvSpPr>
          <p:cNvPr id="12" name="文本框 11">
            <a:extLst>
              <a:ext uri="{FF2B5EF4-FFF2-40B4-BE49-F238E27FC236}">
                <a16:creationId xmlns:a16="http://schemas.microsoft.com/office/drawing/2014/main" id="{AE367ABF-8D98-4A33-BDEA-69704CF89DCE}"/>
              </a:ext>
            </a:extLst>
          </p:cNvPr>
          <p:cNvSpPr txBox="1"/>
          <p:nvPr/>
        </p:nvSpPr>
        <p:spPr>
          <a:xfrm>
            <a:off x="3387419" y="2004457"/>
            <a:ext cx="425116" cy="338554"/>
          </a:xfrm>
          <a:prstGeom prst="rect">
            <a:avLst/>
          </a:prstGeom>
          <a:noFill/>
        </p:spPr>
        <p:txBody>
          <a:bodyPr wrap="none" rtlCol="0">
            <a:spAutoFit/>
          </a:bodyPr>
          <a:lstStyle/>
          <a:p>
            <a:r>
              <a:rPr lang="en-US" altLang="zh-CN" sz="1600" dirty="0">
                <a:latin typeface="微软雅黑" panose="020B0503020204020204" pitchFamily="34" charset="-122"/>
                <a:ea typeface="微软雅黑" panose="020B0503020204020204" pitchFamily="34" charset="-122"/>
              </a:rPr>
              <a:t>02</a:t>
            </a:r>
            <a:endParaRPr lang="zh-CN" altLang="en-US" sz="1600" dirty="0">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9D148617-5502-4019-91AF-97AA5195606B}"/>
              </a:ext>
            </a:extLst>
          </p:cNvPr>
          <p:cNvSpPr txBox="1"/>
          <p:nvPr/>
        </p:nvSpPr>
        <p:spPr>
          <a:xfrm>
            <a:off x="3421112" y="2516049"/>
            <a:ext cx="425116" cy="338554"/>
          </a:xfrm>
          <a:prstGeom prst="rect">
            <a:avLst/>
          </a:prstGeom>
          <a:noFill/>
        </p:spPr>
        <p:txBody>
          <a:bodyPr wrap="none" rtlCol="0">
            <a:spAutoFit/>
          </a:bodyPr>
          <a:lstStyle/>
          <a:p>
            <a:r>
              <a:rPr lang="en-US" altLang="zh-CN" sz="1600" dirty="0">
                <a:latin typeface="微软雅黑" panose="020B0503020204020204" pitchFamily="34" charset="-122"/>
                <a:ea typeface="微软雅黑" panose="020B0503020204020204" pitchFamily="34" charset="-122"/>
              </a:rPr>
              <a:t>03</a:t>
            </a:r>
            <a:endParaRPr lang="zh-CN" altLang="en-US" sz="1600" dirty="0">
              <a:latin typeface="微软雅黑" panose="020B0503020204020204" pitchFamily="34" charset="-122"/>
              <a:ea typeface="微软雅黑" panose="020B0503020204020204" pitchFamily="34" charset="-122"/>
            </a:endParaRPr>
          </a:p>
        </p:txBody>
      </p:sp>
      <p:sp>
        <p:nvSpPr>
          <p:cNvPr id="14" name="文本框 13">
            <a:extLst>
              <a:ext uri="{FF2B5EF4-FFF2-40B4-BE49-F238E27FC236}">
                <a16:creationId xmlns:a16="http://schemas.microsoft.com/office/drawing/2014/main" id="{ECC5369C-92CC-48BC-90D2-330F54A7EEC7}"/>
              </a:ext>
            </a:extLst>
          </p:cNvPr>
          <p:cNvSpPr txBox="1"/>
          <p:nvPr/>
        </p:nvSpPr>
        <p:spPr>
          <a:xfrm>
            <a:off x="3424295" y="3143970"/>
            <a:ext cx="425116" cy="338554"/>
          </a:xfrm>
          <a:prstGeom prst="rect">
            <a:avLst/>
          </a:prstGeom>
          <a:noFill/>
        </p:spPr>
        <p:txBody>
          <a:bodyPr wrap="none" rtlCol="0">
            <a:spAutoFit/>
          </a:bodyPr>
          <a:lstStyle/>
          <a:p>
            <a:r>
              <a:rPr lang="en-US" altLang="zh-CN" sz="1600" dirty="0">
                <a:latin typeface="微软雅黑" panose="020B0503020204020204" pitchFamily="34" charset="-122"/>
                <a:ea typeface="微软雅黑" panose="020B0503020204020204" pitchFamily="34" charset="-122"/>
              </a:rPr>
              <a:t>04</a:t>
            </a:r>
            <a:endParaRPr lang="zh-CN" altLang="en-US" sz="1600" dirty="0">
              <a:latin typeface="微软雅黑" panose="020B0503020204020204" pitchFamily="34" charset="-122"/>
              <a:ea typeface="微软雅黑" panose="020B0503020204020204" pitchFamily="34" charset="-122"/>
            </a:endParaRPr>
          </a:p>
        </p:txBody>
      </p:sp>
      <p:sp>
        <p:nvSpPr>
          <p:cNvPr id="15" name="文本框 14">
            <a:extLst>
              <a:ext uri="{FF2B5EF4-FFF2-40B4-BE49-F238E27FC236}">
                <a16:creationId xmlns:a16="http://schemas.microsoft.com/office/drawing/2014/main" id="{F17A9583-79C7-4C3F-B500-669DB123F838}"/>
              </a:ext>
            </a:extLst>
          </p:cNvPr>
          <p:cNvSpPr txBox="1"/>
          <p:nvPr/>
        </p:nvSpPr>
        <p:spPr>
          <a:xfrm>
            <a:off x="4256602" y="1946852"/>
            <a:ext cx="1005403" cy="338554"/>
          </a:xfrm>
          <a:prstGeom prst="rect">
            <a:avLst/>
          </a:prstGeom>
          <a:noFill/>
        </p:spPr>
        <p:txBody>
          <a:bodyPr wrap="none" rtlCol="0">
            <a:spAutoFit/>
          </a:bodyPr>
          <a:lstStyle/>
          <a:p>
            <a:r>
              <a:rPr lang="zh-CN" altLang="en-US" sz="1600" dirty="0">
                <a:latin typeface="微软雅黑" panose="020B0503020204020204" pitchFamily="34" charset="-122"/>
                <a:ea typeface="微软雅黑" panose="020B0503020204020204" pitchFamily="34" charset="-122"/>
              </a:rPr>
              <a:t>设计理念</a:t>
            </a:r>
          </a:p>
        </p:txBody>
      </p:sp>
      <p:sp>
        <p:nvSpPr>
          <p:cNvPr id="16" name="文本框 15">
            <a:extLst>
              <a:ext uri="{FF2B5EF4-FFF2-40B4-BE49-F238E27FC236}">
                <a16:creationId xmlns:a16="http://schemas.microsoft.com/office/drawing/2014/main" id="{08D8505F-A767-4352-9C53-98B3BCF82ADA}"/>
              </a:ext>
            </a:extLst>
          </p:cNvPr>
          <p:cNvSpPr txBox="1"/>
          <p:nvPr/>
        </p:nvSpPr>
        <p:spPr>
          <a:xfrm>
            <a:off x="4256601" y="2516049"/>
            <a:ext cx="1005403" cy="338554"/>
          </a:xfrm>
          <a:prstGeom prst="rect">
            <a:avLst/>
          </a:prstGeom>
          <a:noFill/>
        </p:spPr>
        <p:txBody>
          <a:bodyPr wrap="none" rtlCol="0">
            <a:spAutoFit/>
          </a:bodyPr>
          <a:lstStyle/>
          <a:p>
            <a:r>
              <a:rPr lang="zh-CN" altLang="en-US" sz="1600" dirty="0">
                <a:latin typeface="微软雅黑" panose="020B0503020204020204" pitchFamily="34" charset="-122"/>
                <a:ea typeface="微软雅黑" panose="020B0503020204020204" pitchFamily="34" charset="-122"/>
              </a:rPr>
              <a:t>中心思想</a:t>
            </a:r>
          </a:p>
        </p:txBody>
      </p:sp>
      <p:sp>
        <p:nvSpPr>
          <p:cNvPr id="17" name="文本框 16">
            <a:extLst>
              <a:ext uri="{FF2B5EF4-FFF2-40B4-BE49-F238E27FC236}">
                <a16:creationId xmlns:a16="http://schemas.microsoft.com/office/drawing/2014/main" id="{730D1066-8F1A-4E02-A425-1A7451D565EF}"/>
              </a:ext>
            </a:extLst>
          </p:cNvPr>
          <p:cNvSpPr txBox="1"/>
          <p:nvPr/>
        </p:nvSpPr>
        <p:spPr>
          <a:xfrm>
            <a:off x="4256601" y="3143970"/>
            <a:ext cx="1005403" cy="338554"/>
          </a:xfrm>
          <a:prstGeom prst="rect">
            <a:avLst/>
          </a:prstGeom>
          <a:noFill/>
        </p:spPr>
        <p:txBody>
          <a:bodyPr wrap="none" rtlCol="0">
            <a:spAutoFit/>
          </a:bodyPr>
          <a:lstStyle/>
          <a:p>
            <a:r>
              <a:rPr lang="zh-CN" altLang="en-US" sz="1600" dirty="0">
                <a:latin typeface="微软雅黑" panose="020B0503020204020204" pitchFamily="34" charset="-122"/>
                <a:ea typeface="微软雅黑" panose="020B0503020204020204" pitchFamily="34" charset="-122"/>
              </a:rPr>
              <a:t>概括总结</a:t>
            </a:r>
          </a:p>
        </p:txBody>
      </p:sp>
    </p:spTree>
    <p:extLst>
      <p:ext uri="{BB962C8B-B14F-4D97-AF65-F5344CB8AC3E}">
        <p14:creationId xmlns:p14="http://schemas.microsoft.com/office/powerpoint/2010/main" val="341687972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6000">
        <p15:prstTrans prst="pageCurlDouble"/>
      </p:transition>
    </mc:Choice>
    <mc:Fallback xmlns="">
      <p:transition spd="slow" advClick="0"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26" presetClass="entr" presetSubtype="0" fill="hold" grpId="0" nodeType="clickEffect">
                                  <p:stCondLst>
                                    <p:cond delay="0"/>
                                  </p:stCondLst>
                                  <p:childTnLst>
                                    <p:set>
                                      <p:cBhvr>
                                        <p:cTn id="11" dur="1" fill="hold">
                                          <p:stCondLst>
                                            <p:cond delay="0"/>
                                          </p:stCondLst>
                                        </p:cTn>
                                        <p:tgtEl>
                                          <p:spTgt spid="10"/>
                                        </p:tgtEl>
                                        <p:attrNameLst>
                                          <p:attrName>style.visibility</p:attrName>
                                        </p:attrNameLst>
                                      </p:cBhvr>
                                      <p:to>
                                        <p:strVal val="visible"/>
                                      </p:to>
                                    </p:set>
                                    <p:animEffect transition="in" filter="wipe(down)">
                                      <p:cBhvr>
                                        <p:cTn id="12" dur="580">
                                          <p:stCondLst>
                                            <p:cond delay="0"/>
                                          </p:stCondLst>
                                        </p:cTn>
                                        <p:tgtEl>
                                          <p:spTgt spid="10"/>
                                        </p:tgtEl>
                                      </p:cBhvr>
                                    </p:animEffect>
                                    <p:anim calcmode="lin" valueType="num">
                                      <p:cBhvr>
                                        <p:cTn id="13" dur="1822" tmFilter="0,0; 0.14,0.36; 0.43,0.73; 0.71,0.91; 1.0,1.0">
                                          <p:stCondLst>
                                            <p:cond delay="0"/>
                                          </p:stCondLst>
                                        </p:cTn>
                                        <p:tgtEl>
                                          <p:spTgt spid="10"/>
                                        </p:tgtEl>
                                        <p:attrNameLst>
                                          <p:attrName>ppt_x</p:attrName>
                                        </p:attrNameLst>
                                      </p:cBhvr>
                                      <p:tavLst>
                                        <p:tav tm="0">
                                          <p:val>
                                            <p:strVal val="#ppt_x-0.25"/>
                                          </p:val>
                                        </p:tav>
                                        <p:tav tm="100000">
                                          <p:val>
                                            <p:strVal val="#ppt_x"/>
                                          </p:val>
                                        </p:tav>
                                      </p:tavLst>
                                    </p:anim>
                                    <p:anim calcmode="lin" valueType="num">
                                      <p:cBhvr>
                                        <p:cTn id="14" dur="664" tmFilter="0.0,0.0; 0.25,0.07; 0.50,0.2; 0.75,0.467; 1.0,1.0">
                                          <p:stCondLst>
                                            <p:cond delay="0"/>
                                          </p:stCondLst>
                                        </p:cTn>
                                        <p:tgtEl>
                                          <p:spTgt spid="10"/>
                                        </p:tgtEl>
                                        <p:attrNameLst>
                                          <p:attrName>ppt_y</p:attrName>
                                        </p:attrNameLst>
                                      </p:cBhvr>
                                      <p:tavLst>
                                        <p:tav tm="0" fmla="#ppt_y-sin(pi*$)/3">
                                          <p:val>
                                            <p:fltVal val="0.5"/>
                                          </p:val>
                                        </p:tav>
                                        <p:tav tm="100000">
                                          <p:val>
                                            <p:fltVal val="1"/>
                                          </p:val>
                                        </p:tav>
                                      </p:tavLst>
                                    </p:anim>
                                    <p:anim calcmode="lin" valueType="num">
                                      <p:cBhvr>
                                        <p:cTn id="15" dur="664" tmFilter="0, 0; 0.125,0.2665; 0.25,0.4; 0.375,0.465; 0.5,0.5;  0.625,0.535; 0.75,0.6; 0.875,0.7335; 1,1">
                                          <p:stCondLst>
                                            <p:cond delay="664"/>
                                          </p:stCondLst>
                                        </p:cTn>
                                        <p:tgtEl>
                                          <p:spTgt spid="10"/>
                                        </p:tgtEl>
                                        <p:attrNameLst>
                                          <p:attrName>ppt_y</p:attrName>
                                        </p:attrNameLst>
                                      </p:cBhvr>
                                      <p:tavLst>
                                        <p:tav tm="0" fmla="#ppt_y-sin(pi*$)/9">
                                          <p:val>
                                            <p:fltVal val="0"/>
                                          </p:val>
                                        </p:tav>
                                        <p:tav tm="100000">
                                          <p:val>
                                            <p:fltVal val="1"/>
                                          </p:val>
                                        </p:tav>
                                      </p:tavLst>
                                    </p:anim>
                                    <p:anim calcmode="lin" valueType="num">
                                      <p:cBhvr>
                                        <p:cTn id="16" dur="332" tmFilter="0, 0; 0.125,0.2665; 0.25,0.4; 0.375,0.465; 0.5,0.5;  0.625,0.535; 0.75,0.6; 0.875,0.7335; 1,1">
                                          <p:stCondLst>
                                            <p:cond delay="1324"/>
                                          </p:stCondLst>
                                        </p:cTn>
                                        <p:tgtEl>
                                          <p:spTgt spid="10"/>
                                        </p:tgtEl>
                                        <p:attrNameLst>
                                          <p:attrName>ppt_y</p:attrName>
                                        </p:attrNameLst>
                                      </p:cBhvr>
                                      <p:tavLst>
                                        <p:tav tm="0" fmla="#ppt_y-sin(pi*$)/27">
                                          <p:val>
                                            <p:fltVal val="0"/>
                                          </p:val>
                                        </p:tav>
                                        <p:tav tm="100000">
                                          <p:val>
                                            <p:fltVal val="1"/>
                                          </p:val>
                                        </p:tav>
                                      </p:tavLst>
                                    </p:anim>
                                    <p:anim calcmode="lin" valueType="num">
                                      <p:cBhvr>
                                        <p:cTn id="17" dur="164" tmFilter="0, 0; 0.125,0.2665; 0.25,0.4; 0.375,0.465; 0.5,0.5;  0.625,0.535; 0.75,0.6; 0.875,0.7335; 1,1">
                                          <p:stCondLst>
                                            <p:cond delay="1656"/>
                                          </p:stCondLst>
                                        </p:cTn>
                                        <p:tgtEl>
                                          <p:spTgt spid="10"/>
                                        </p:tgtEl>
                                        <p:attrNameLst>
                                          <p:attrName>ppt_y</p:attrName>
                                        </p:attrNameLst>
                                      </p:cBhvr>
                                      <p:tavLst>
                                        <p:tav tm="0" fmla="#ppt_y-sin(pi*$)/81">
                                          <p:val>
                                            <p:fltVal val="0"/>
                                          </p:val>
                                        </p:tav>
                                        <p:tav tm="100000">
                                          <p:val>
                                            <p:fltVal val="1"/>
                                          </p:val>
                                        </p:tav>
                                      </p:tavLst>
                                    </p:anim>
                                    <p:animScale>
                                      <p:cBhvr>
                                        <p:cTn id="18" dur="26">
                                          <p:stCondLst>
                                            <p:cond delay="650"/>
                                          </p:stCondLst>
                                        </p:cTn>
                                        <p:tgtEl>
                                          <p:spTgt spid="10"/>
                                        </p:tgtEl>
                                      </p:cBhvr>
                                      <p:to x="100000" y="60000"/>
                                    </p:animScale>
                                    <p:animScale>
                                      <p:cBhvr>
                                        <p:cTn id="19" dur="166" decel="50000">
                                          <p:stCondLst>
                                            <p:cond delay="676"/>
                                          </p:stCondLst>
                                        </p:cTn>
                                        <p:tgtEl>
                                          <p:spTgt spid="10"/>
                                        </p:tgtEl>
                                      </p:cBhvr>
                                      <p:to x="100000" y="100000"/>
                                    </p:animScale>
                                    <p:animScale>
                                      <p:cBhvr>
                                        <p:cTn id="20" dur="26">
                                          <p:stCondLst>
                                            <p:cond delay="1312"/>
                                          </p:stCondLst>
                                        </p:cTn>
                                        <p:tgtEl>
                                          <p:spTgt spid="10"/>
                                        </p:tgtEl>
                                      </p:cBhvr>
                                      <p:to x="100000" y="80000"/>
                                    </p:animScale>
                                    <p:animScale>
                                      <p:cBhvr>
                                        <p:cTn id="21" dur="166" decel="50000">
                                          <p:stCondLst>
                                            <p:cond delay="1338"/>
                                          </p:stCondLst>
                                        </p:cTn>
                                        <p:tgtEl>
                                          <p:spTgt spid="10"/>
                                        </p:tgtEl>
                                      </p:cBhvr>
                                      <p:to x="100000" y="100000"/>
                                    </p:animScale>
                                    <p:animScale>
                                      <p:cBhvr>
                                        <p:cTn id="22" dur="26">
                                          <p:stCondLst>
                                            <p:cond delay="1642"/>
                                          </p:stCondLst>
                                        </p:cTn>
                                        <p:tgtEl>
                                          <p:spTgt spid="10"/>
                                        </p:tgtEl>
                                      </p:cBhvr>
                                      <p:to x="100000" y="90000"/>
                                    </p:animScale>
                                    <p:animScale>
                                      <p:cBhvr>
                                        <p:cTn id="23" dur="166" decel="50000">
                                          <p:stCondLst>
                                            <p:cond delay="1668"/>
                                          </p:stCondLst>
                                        </p:cTn>
                                        <p:tgtEl>
                                          <p:spTgt spid="10"/>
                                        </p:tgtEl>
                                      </p:cBhvr>
                                      <p:to x="100000" y="100000"/>
                                    </p:animScale>
                                    <p:animScale>
                                      <p:cBhvr>
                                        <p:cTn id="24" dur="26">
                                          <p:stCondLst>
                                            <p:cond delay="1808"/>
                                          </p:stCondLst>
                                        </p:cTn>
                                        <p:tgtEl>
                                          <p:spTgt spid="10"/>
                                        </p:tgtEl>
                                      </p:cBhvr>
                                      <p:to x="100000" y="95000"/>
                                    </p:animScale>
                                    <p:animScale>
                                      <p:cBhvr>
                                        <p:cTn id="25" dur="166" decel="50000">
                                          <p:stCondLst>
                                            <p:cond delay="1834"/>
                                          </p:stCondLst>
                                        </p:cTn>
                                        <p:tgtEl>
                                          <p:spTgt spid="10"/>
                                        </p:tgtEl>
                                      </p:cBhvr>
                                      <p:to x="100000" y="100000"/>
                                    </p:animScale>
                                  </p:childTnLst>
                                </p:cTn>
                              </p:par>
                            </p:childTnLst>
                          </p:cTn>
                        </p:par>
                      </p:childTnLst>
                    </p:cTn>
                  </p:par>
                  <p:par>
                    <p:cTn id="26" fill="hold">
                      <p:stCondLst>
                        <p:cond delay="indefinite"/>
                      </p:stCondLst>
                      <p:childTnLst>
                        <p:par>
                          <p:cTn id="27" fill="hold">
                            <p:stCondLst>
                              <p:cond delay="0"/>
                            </p:stCondLst>
                            <p:childTnLst>
                              <p:par>
                                <p:cTn id="28" presetID="22" presetClass="entr" presetSubtype="4" fill="hold" grpId="0" nodeType="clickEffect">
                                  <p:stCondLst>
                                    <p:cond delay="0"/>
                                  </p:stCondLst>
                                  <p:childTnLst>
                                    <p:set>
                                      <p:cBhvr>
                                        <p:cTn id="29" dur="1" fill="hold">
                                          <p:stCondLst>
                                            <p:cond delay="0"/>
                                          </p:stCondLst>
                                        </p:cTn>
                                        <p:tgtEl>
                                          <p:spTgt spid="11"/>
                                        </p:tgtEl>
                                        <p:attrNameLst>
                                          <p:attrName>style.visibility</p:attrName>
                                        </p:attrNameLst>
                                      </p:cBhvr>
                                      <p:to>
                                        <p:strVal val="visible"/>
                                      </p:to>
                                    </p:set>
                                    <p:animEffect transition="in" filter="wipe(down)">
                                      <p:cBhvr>
                                        <p:cTn id="30" dur="500"/>
                                        <p:tgtEl>
                                          <p:spTgt spid="11"/>
                                        </p:tgtEl>
                                      </p:cBhvr>
                                    </p:animEffect>
                                  </p:childTnLst>
                                </p:cTn>
                              </p:par>
                            </p:childTnLst>
                          </p:cTn>
                        </p:par>
                      </p:childTnLst>
                    </p:cTn>
                  </p:par>
                  <p:par>
                    <p:cTn id="31" fill="hold">
                      <p:stCondLst>
                        <p:cond delay="indefinite"/>
                      </p:stCondLst>
                      <p:childTnLst>
                        <p:par>
                          <p:cTn id="32" fill="hold">
                            <p:stCondLst>
                              <p:cond delay="0"/>
                            </p:stCondLst>
                            <p:childTnLst>
                              <p:par>
                                <p:cTn id="33" presetID="26" presetClass="entr" presetSubtype="0" fill="hold" grpId="0" nodeType="clickEffect">
                                  <p:stCondLst>
                                    <p:cond delay="0"/>
                                  </p:stCondLst>
                                  <p:childTnLst>
                                    <p:set>
                                      <p:cBhvr>
                                        <p:cTn id="34" dur="1" fill="hold">
                                          <p:stCondLst>
                                            <p:cond delay="0"/>
                                          </p:stCondLst>
                                        </p:cTn>
                                        <p:tgtEl>
                                          <p:spTgt spid="12"/>
                                        </p:tgtEl>
                                        <p:attrNameLst>
                                          <p:attrName>style.visibility</p:attrName>
                                        </p:attrNameLst>
                                      </p:cBhvr>
                                      <p:to>
                                        <p:strVal val="visible"/>
                                      </p:to>
                                    </p:set>
                                    <p:animEffect transition="in" filter="wipe(down)">
                                      <p:cBhvr>
                                        <p:cTn id="35" dur="580">
                                          <p:stCondLst>
                                            <p:cond delay="0"/>
                                          </p:stCondLst>
                                        </p:cTn>
                                        <p:tgtEl>
                                          <p:spTgt spid="12"/>
                                        </p:tgtEl>
                                      </p:cBhvr>
                                    </p:animEffect>
                                    <p:anim calcmode="lin" valueType="num">
                                      <p:cBhvr>
                                        <p:cTn id="36" dur="1822" tmFilter="0,0; 0.14,0.36; 0.43,0.73; 0.71,0.91; 1.0,1.0">
                                          <p:stCondLst>
                                            <p:cond delay="0"/>
                                          </p:stCondLst>
                                        </p:cTn>
                                        <p:tgtEl>
                                          <p:spTgt spid="12"/>
                                        </p:tgtEl>
                                        <p:attrNameLst>
                                          <p:attrName>ppt_x</p:attrName>
                                        </p:attrNameLst>
                                      </p:cBhvr>
                                      <p:tavLst>
                                        <p:tav tm="0">
                                          <p:val>
                                            <p:strVal val="#ppt_x-0.25"/>
                                          </p:val>
                                        </p:tav>
                                        <p:tav tm="100000">
                                          <p:val>
                                            <p:strVal val="#ppt_x"/>
                                          </p:val>
                                        </p:tav>
                                      </p:tavLst>
                                    </p:anim>
                                    <p:anim calcmode="lin" valueType="num">
                                      <p:cBhvr>
                                        <p:cTn id="37" dur="664" tmFilter="0.0,0.0; 0.25,0.07; 0.50,0.2; 0.75,0.467; 1.0,1.0">
                                          <p:stCondLst>
                                            <p:cond delay="0"/>
                                          </p:stCondLst>
                                        </p:cTn>
                                        <p:tgtEl>
                                          <p:spTgt spid="12"/>
                                        </p:tgtEl>
                                        <p:attrNameLst>
                                          <p:attrName>ppt_y</p:attrName>
                                        </p:attrNameLst>
                                      </p:cBhvr>
                                      <p:tavLst>
                                        <p:tav tm="0" fmla="#ppt_y-sin(pi*$)/3">
                                          <p:val>
                                            <p:fltVal val="0.5"/>
                                          </p:val>
                                        </p:tav>
                                        <p:tav tm="100000">
                                          <p:val>
                                            <p:fltVal val="1"/>
                                          </p:val>
                                        </p:tav>
                                      </p:tavLst>
                                    </p:anim>
                                    <p:anim calcmode="lin" valueType="num">
                                      <p:cBhvr>
                                        <p:cTn id="38" dur="664" tmFilter="0, 0; 0.125,0.2665; 0.25,0.4; 0.375,0.465; 0.5,0.5;  0.625,0.535; 0.75,0.6; 0.875,0.7335; 1,1">
                                          <p:stCondLst>
                                            <p:cond delay="664"/>
                                          </p:stCondLst>
                                        </p:cTn>
                                        <p:tgtEl>
                                          <p:spTgt spid="12"/>
                                        </p:tgtEl>
                                        <p:attrNameLst>
                                          <p:attrName>ppt_y</p:attrName>
                                        </p:attrNameLst>
                                      </p:cBhvr>
                                      <p:tavLst>
                                        <p:tav tm="0" fmla="#ppt_y-sin(pi*$)/9">
                                          <p:val>
                                            <p:fltVal val="0"/>
                                          </p:val>
                                        </p:tav>
                                        <p:tav tm="100000">
                                          <p:val>
                                            <p:fltVal val="1"/>
                                          </p:val>
                                        </p:tav>
                                      </p:tavLst>
                                    </p:anim>
                                    <p:anim calcmode="lin" valueType="num">
                                      <p:cBhvr>
                                        <p:cTn id="39" dur="332" tmFilter="0, 0; 0.125,0.2665; 0.25,0.4; 0.375,0.465; 0.5,0.5;  0.625,0.535; 0.75,0.6; 0.875,0.7335; 1,1">
                                          <p:stCondLst>
                                            <p:cond delay="1324"/>
                                          </p:stCondLst>
                                        </p:cTn>
                                        <p:tgtEl>
                                          <p:spTgt spid="12"/>
                                        </p:tgtEl>
                                        <p:attrNameLst>
                                          <p:attrName>ppt_y</p:attrName>
                                        </p:attrNameLst>
                                      </p:cBhvr>
                                      <p:tavLst>
                                        <p:tav tm="0" fmla="#ppt_y-sin(pi*$)/27">
                                          <p:val>
                                            <p:fltVal val="0"/>
                                          </p:val>
                                        </p:tav>
                                        <p:tav tm="100000">
                                          <p:val>
                                            <p:fltVal val="1"/>
                                          </p:val>
                                        </p:tav>
                                      </p:tavLst>
                                    </p:anim>
                                    <p:anim calcmode="lin" valueType="num">
                                      <p:cBhvr>
                                        <p:cTn id="40" dur="164" tmFilter="0, 0; 0.125,0.2665; 0.25,0.4; 0.375,0.465; 0.5,0.5;  0.625,0.535; 0.75,0.6; 0.875,0.7335; 1,1">
                                          <p:stCondLst>
                                            <p:cond delay="1656"/>
                                          </p:stCondLst>
                                        </p:cTn>
                                        <p:tgtEl>
                                          <p:spTgt spid="12"/>
                                        </p:tgtEl>
                                        <p:attrNameLst>
                                          <p:attrName>ppt_y</p:attrName>
                                        </p:attrNameLst>
                                      </p:cBhvr>
                                      <p:tavLst>
                                        <p:tav tm="0" fmla="#ppt_y-sin(pi*$)/81">
                                          <p:val>
                                            <p:fltVal val="0"/>
                                          </p:val>
                                        </p:tav>
                                        <p:tav tm="100000">
                                          <p:val>
                                            <p:fltVal val="1"/>
                                          </p:val>
                                        </p:tav>
                                      </p:tavLst>
                                    </p:anim>
                                    <p:animScale>
                                      <p:cBhvr>
                                        <p:cTn id="41" dur="26">
                                          <p:stCondLst>
                                            <p:cond delay="650"/>
                                          </p:stCondLst>
                                        </p:cTn>
                                        <p:tgtEl>
                                          <p:spTgt spid="12"/>
                                        </p:tgtEl>
                                      </p:cBhvr>
                                      <p:to x="100000" y="60000"/>
                                    </p:animScale>
                                    <p:animScale>
                                      <p:cBhvr>
                                        <p:cTn id="42" dur="166" decel="50000">
                                          <p:stCondLst>
                                            <p:cond delay="676"/>
                                          </p:stCondLst>
                                        </p:cTn>
                                        <p:tgtEl>
                                          <p:spTgt spid="12"/>
                                        </p:tgtEl>
                                      </p:cBhvr>
                                      <p:to x="100000" y="100000"/>
                                    </p:animScale>
                                    <p:animScale>
                                      <p:cBhvr>
                                        <p:cTn id="43" dur="26">
                                          <p:stCondLst>
                                            <p:cond delay="1312"/>
                                          </p:stCondLst>
                                        </p:cTn>
                                        <p:tgtEl>
                                          <p:spTgt spid="12"/>
                                        </p:tgtEl>
                                      </p:cBhvr>
                                      <p:to x="100000" y="80000"/>
                                    </p:animScale>
                                    <p:animScale>
                                      <p:cBhvr>
                                        <p:cTn id="44" dur="166" decel="50000">
                                          <p:stCondLst>
                                            <p:cond delay="1338"/>
                                          </p:stCondLst>
                                        </p:cTn>
                                        <p:tgtEl>
                                          <p:spTgt spid="12"/>
                                        </p:tgtEl>
                                      </p:cBhvr>
                                      <p:to x="100000" y="100000"/>
                                    </p:animScale>
                                    <p:animScale>
                                      <p:cBhvr>
                                        <p:cTn id="45" dur="26">
                                          <p:stCondLst>
                                            <p:cond delay="1642"/>
                                          </p:stCondLst>
                                        </p:cTn>
                                        <p:tgtEl>
                                          <p:spTgt spid="12"/>
                                        </p:tgtEl>
                                      </p:cBhvr>
                                      <p:to x="100000" y="90000"/>
                                    </p:animScale>
                                    <p:animScale>
                                      <p:cBhvr>
                                        <p:cTn id="46" dur="166" decel="50000">
                                          <p:stCondLst>
                                            <p:cond delay="1668"/>
                                          </p:stCondLst>
                                        </p:cTn>
                                        <p:tgtEl>
                                          <p:spTgt spid="12"/>
                                        </p:tgtEl>
                                      </p:cBhvr>
                                      <p:to x="100000" y="100000"/>
                                    </p:animScale>
                                    <p:animScale>
                                      <p:cBhvr>
                                        <p:cTn id="47" dur="26">
                                          <p:stCondLst>
                                            <p:cond delay="1808"/>
                                          </p:stCondLst>
                                        </p:cTn>
                                        <p:tgtEl>
                                          <p:spTgt spid="12"/>
                                        </p:tgtEl>
                                      </p:cBhvr>
                                      <p:to x="100000" y="95000"/>
                                    </p:animScale>
                                    <p:animScale>
                                      <p:cBhvr>
                                        <p:cTn id="48" dur="166" decel="50000">
                                          <p:stCondLst>
                                            <p:cond delay="1834"/>
                                          </p:stCondLst>
                                        </p:cTn>
                                        <p:tgtEl>
                                          <p:spTgt spid="12"/>
                                        </p:tgtEl>
                                      </p:cBhvr>
                                      <p:to x="100000" y="100000"/>
                                    </p:animScale>
                                  </p:childTnLst>
                                </p:cTn>
                              </p:par>
                            </p:childTnLst>
                          </p:cTn>
                        </p:par>
                      </p:childTnLst>
                    </p:cTn>
                  </p:par>
                  <p:par>
                    <p:cTn id="49" fill="hold">
                      <p:stCondLst>
                        <p:cond delay="indefinite"/>
                      </p:stCondLst>
                      <p:childTnLst>
                        <p:par>
                          <p:cTn id="50" fill="hold">
                            <p:stCondLst>
                              <p:cond delay="0"/>
                            </p:stCondLst>
                            <p:childTnLst>
                              <p:par>
                                <p:cTn id="51" presetID="22" presetClass="entr" presetSubtype="4" fill="hold" grpId="0" nodeType="clickEffect">
                                  <p:stCondLst>
                                    <p:cond delay="0"/>
                                  </p:stCondLst>
                                  <p:childTnLst>
                                    <p:set>
                                      <p:cBhvr>
                                        <p:cTn id="52" dur="1" fill="hold">
                                          <p:stCondLst>
                                            <p:cond delay="0"/>
                                          </p:stCondLst>
                                        </p:cTn>
                                        <p:tgtEl>
                                          <p:spTgt spid="15"/>
                                        </p:tgtEl>
                                        <p:attrNameLst>
                                          <p:attrName>style.visibility</p:attrName>
                                        </p:attrNameLst>
                                      </p:cBhvr>
                                      <p:to>
                                        <p:strVal val="visible"/>
                                      </p:to>
                                    </p:set>
                                    <p:animEffect transition="in" filter="wipe(down)">
                                      <p:cBhvr>
                                        <p:cTn id="53" dur="500"/>
                                        <p:tgtEl>
                                          <p:spTgt spid="15"/>
                                        </p:tgtEl>
                                      </p:cBhvr>
                                    </p:animEffect>
                                  </p:childTnLst>
                                </p:cTn>
                              </p:par>
                            </p:childTnLst>
                          </p:cTn>
                        </p:par>
                      </p:childTnLst>
                    </p:cTn>
                  </p:par>
                  <p:par>
                    <p:cTn id="54" fill="hold">
                      <p:stCondLst>
                        <p:cond delay="indefinite"/>
                      </p:stCondLst>
                      <p:childTnLst>
                        <p:par>
                          <p:cTn id="55" fill="hold">
                            <p:stCondLst>
                              <p:cond delay="0"/>
                            </p:stCondLst>
                            <p:childTnLst>
                              <p:par>
                                <p:cTn id="56" presetID="26" presetClass="entr" presetSubtype="0" fill="hold" grpId="0" nodeType="clickEffect">
                                  <p:stCondLst>
                                    <p:cond delay="0"/>
                                  </p:stCondLst>
                                  <p:childTnLst>
                                    <p:set>
                                      <p:cBhvr>
                                        <p:cTn id="57" dur="1" fill="hold">
                                          <p:stCondLst>
                                            <p:cond delay="0"/>
                                          </p:stCondLst>
                                        </p:cTn>
                                        <p:tgtEl>
                                          <p:spTgt spid="13"/>
                                        </p:tgtEl>
                                        <p:attrNameLst>
                                          <p:attrName>style.visibility</p:attrName>
                                        </p:attrNameLst>
                                      </p:cBhvr>
                                      <p:to>
                                        <p:strVal val="visible"/>
                                      </p:to>
                                    </p:set>
                                    <p:animEffect transition="in" filter="wipe(down)">
                                      <p:cBhvr>
                                        <p:cTn id="58" dur="580">
                                          <p:stCondLst>
                                            <p:cond delay="0"/>
                                          </p:stCondLst>
                                        </p:cTn>
                                        <p:tgtEl>
                                          <p:spTgt spid="13"/>
                                        </p:tgtEl>
                                      </p:cBhvr>
                                    </p:animEffect>
                                    <p:anim calcmode="lin" valueType="num">
                                      <p:cBhvr>
                                        <p:cTn id="59" dur="1822" tmFilter="0,0; 0.14,0.36; 0.43,0.73; 0.71,0.91; 1.0,1.0">
                                          <p:stCondLst>
                                            <p:cond delay="0"/>
                                          </p:stCondLst>
                                        </p:cTn>
                                        <p:tgtEl>
                                          <p:spTgt spid="13"/>
                                        </p:tgtEl>
                                        <p:attrNameLst>
                                          <p:attrName>ppt_x</p:attrName>
                                        </p:attrNameLst>
                                      </p:cBhvr>
                                      <p:tavLst>
                                        <p:tav tm="0">
                                          <p:val>
                                            <p:strVal val="#ppt_x-0.25"/>
                                          </p:val>
                                        </p:tav>
                                        <p:tav tm="100000">
                                          <p:val>
                                            <p:strVal val="#ppt_x"/>
                                          </p:val>
                                        </p:tav>
                                      </p:tavLst>
                                    </p:anim>
                                    <p:anim calcmode="lin" valueType="num">
                                      <p:cBhvr>
                                        <p:cTn id="60" dur="664" tmFilter="0.0,0.0; 0.25,0.07; 0.50,0.2; 0.75,0.467; 1.0,1.0">
                                          <p:stCondLst>
                                            <p:cond delay="0"/>
                                          </p:stCondLst>
                                        </p:cTn>
                                        <p:tgtEl>
                                          <p:spTgt spid="13"/>
                                        </p:tgtEl>
                                        <p:attrNameLst>
                                          <p:attrName>ppt_y</p:attrName>
                                        </p:attrNameLst>
                                      </p:cBhvr>
                                      <p:tavLst>
                                        <p:tav tm="0" fmla="#ppt_y-sin(pi*$)/3">
                                          <p:val>
                                            <p:fltVal val="0.5"/>
                                          </p:val>
                                        </p:tav>
                                        <p:tav tm="100000">
                                          <p:val>
                                            <p:fltVal val="1"/>
                                          </p:val>
                                        </p:tav>
                                      </p:tavLst>
                                    </p:anim>
                                    <p:anim calcmode="lin" valueType="num">
                                      <p:cBhvr>
                                        <p:cTn id="61" dur="664" tmFilter="0, 0; 0.125,0.2665; 0.25,0.4; 0.375,0.465; 0.5,0.5;  0.625,0.535; 0.75,0.6; 0.875,0.7335; 1,1">
                                          <p:stCondLst>
                                            <p:cond delay="664"/>
                                          </p:stCondLst>
                                        </p:cTn>
                                        <p:tgtEl>
                                          <p:spTgt spid="13"/>
                                        </p:tgtEl>
                                        <p:attrNameLst>
                                          <p:attrName>ppt_y</p:attrName>
                                        </p:attrNameLst>
                                      </p:cBhvr>
                                      <p:tavLst>
                                        <p:tav tm="0" fmla="#ppt_y-sin(pi*$)/9">
                                          <p:val>
                                            <p:fltVal val="0"/>
                                          </p:val>
                                        </p:tav>
                                        <p:tav tm="100000">
                                          <p:val>
                                            <p:fltVal val="1"/>
                                          </p:val>
                                        </p:tav>
                                      </p:tavLst>
                                    </p:anim>
                                    <p:anim calcmode="lin" valueType="num">
                                      <p:cBhvr>
                                        <p:cTn id="62" dur="332" tmFilter="0, 0; 0.125,0.2665; 0.25,0.4; 0.375,0.465; 0.5,0.5;  0.625,0.535; 0.75,0.6; 0.875,0.7335; 1,1">
                                          <p:stCondLst>
                                            <p:cond delay="1324"/>
                                          </p:stCondLst>
                                        </p:cTn>
                                        <p:tgtEl>
                                          <p:spTgt spid="13"/>
                                        </p:tgtEl>
                                        <p:attrNameLst>
                                          <p:attrName>ppt_y</p:attrName>
                                        </p:attrNameLst>
                                      </p:cBhvr>
                                      <p:tavLst>
                                        <p:tav tm="0" fmla="#ppt_y-sin(pi*$)/27">
                                          <p:val>
                                            <p:fltVal val="0"/>
                                          </p:val>
                                        </p:tav>
                                        <p:tav tm="100000">
                                          <p:val>
                                            <p:fltVal val="1"/>
                                          </p:val>
                                        </p:tav>
                                      </p:tavLst>
                                    </p:anim>
                                    <p:anim calcmode="lin" valueType="num">
                                      <p:cBhvr>
                                        <p:cTn id="63" dur="164" tmFilter="0, 0; 0.125,0.2665; 0.25,0.4; 0.375,0.465; 0.5,0.5;  0.625,0.535; 0.75,0.6; 0.875,0.7335; 1,1">
                                          <p:stCondLst>
                                            <p:cond delay="1656"/>
                                          </p:stCondLst>
                                        </p:cTn>
                                        <p:tgtEl>
                                          <p:spTgt spid="13"/>
                                        </p:tgtEl>
                                        <p:attrNameLst>
                                          <p:attrName>ppt_y</p:attrName>
                                        </p:attrNameLst>
                                      </p:cBhvr>
                                      <p:tavLst>
                                        <p:tav tm="0" fmla="#ppt_y-sin(pi*$)/81">
                                          <p:val>
                                            <p:fltVal val="0"/>
                                          </p:val>
                                        </p:tav>
                                        <p:tav tm="100000">
                                          <p:val>
                                            <p:fltVal val="1"/>
                                          </p:val>
                                        </p:tav>
                                      </p:tavLst>
                                    </p:anim>
                                    <p:animScale>
                                      <p:cBhvr>
                                        <p:cTn id="64" dur="26">
                                          <p:stCondLst>
                                            <p:cond delay="650"/>
                                          </p:stCondLst>
                                        </p:cTn>
                                        <p:tgtEl>
                                          <p:spTgt spid="13"/>
                                        </p:tgtEl>
                                      </p:cBhvr>
                                      <p:to x="100000" y="60000"/>
                                    </p:animScale>
                                    <p:animScale>
                                      <p:cBhvr>
                                        <p:cTn id="65" dur="166" decel="50000">
                                          <p:stCondLst>
                                            <p:cond delay="676"/>
                                          </p:stCondLst>
                                        </p:cTn>
                                        <p:tgtEl>
                                          <p:spTgt spid="13"/>
                                        </p:tgtEl>
                                      </p:cBhvr>
                                      <p:to x="100000" y="100000"/>
                                    </p:animScale>
                                    <p:animScale>
                                      <p:cBhvr>
                                        <p:cTn id="66" dur="26">
                                          <p:stCondLst>
                                            <p:cond delay="1312"/>
                                          </p:stCondLst>
                                        </p:cTn>
                                        <p:tgtEl>
                                          <p:spTgt spid="13"/>
                                        </p:tgtEl>
                                      </p:cBhvr>
                                      <p:to x="100000" y="80000"/>
                                    </p:animScale>
                                    <p:animScale>
                                      <p:cBhvr>
                                        <p:cTn id="67" dur="166" decel="50000">
                                          <p:stCondLst>
                                            <p:cond delay="1338"/>
                                          </p:stCondLst>
                                        </p:cTn>
                                        <p:tgtEl>
                                          <p:spTgt spid="13"/>
                                        </p:tgtEl>
                                      </p:cBhvr>
                                      <p:to x="100000" y="100000"/>
                                    </p:animScale>
                                    <p:animScale>
                                      <p:cBhvr>
                                        <p:cTn id="68" dur="26">
                                          <p:stCondLst>
                                            <p:cond delay="1642"/>
                                          </p:stCondLst>
                                        </p:cTn>
                                        <p:tgtEl>
                                          <p:spTgt spid="13"/>
                                        </p:tgtEl>
                                      </p:cBhvr>
                                      <p:to x="100000" y="90000"/>
                                    </p:animScale>
                                    <p:animScale>
                                      <p:cBhvr>
                                        <p:cTn id="69" dur="166" decel="50000">
                                          <p:stCondLst>
                                            <p:cond delay="1668"/>
                                          </p:stCondLst>
                                        </p:cTn>
                                        <p:tgtEl>
                                          <p:spTgt spid="13"/>
                                        </p:tgtEl>
                                      </p:cBhvr>
                                      <p:to x="100000" y="100000"/>
                                    </p:animScale>
                                    <p:animScale>
                                      <p:cBhvr>
                                        <p:cTn id="70" dur="26">
                                          <p:stCondLst>
                                            <p:cond delay="1808"/>
                                          </p:stCondLst>
                                        </p:cTn>
                                        <p:tgtEl>
                                          <p:spTgt spid="13"/>
                                        </p:tgtEl>
                                      </p:cBhvr>
                                      <p:to x="100000" y="95000"/>
                                    </p:animScale>
                                    <p:animScale>
                                      <p:cBhvr>
                                        <p:cTn id="71" dur="166" decel="50000">
                                          <p:stCondLst>
                                            <p:cond delay="1834"/>
                                          </p:stCondLst>
                                        </p:cTn>
                                        <p:tgtEl>
                                          <p:spTgt spid="13"/>
                                        </p:tgtEl>
                                      </p:cBhvr>
                                      <p:to x="100000" y="100000"/>
                                    </p:animScale>
                                  </p:childTnLst>
                                </p:cTn>
                              </p:par>
                            </p:childTnLst>
                          </p:cTn>
                        </p:par>
                      </p:childTnLst>
                    </p:cTn>
                  </p:par>
                  <p:par>
                    <p:cTn id="72" fill="hold">
                      <p:stCondLst>
                        <p:cond delay="indefinite"/>
                      </p:stCondLst>
                      <p:childTnLst>
                        <p:par>
                          <p:cTn id="73" fill="hold">
                            <p:stCondLst>
                              <p:cond delay="0"/>
                            </p:stCondLst>
                            <p:childTnLst>
                              <p:par>
                                <p:cTn id="74" presetID="22" presetClass="entr" presetSubtype="4" fill="hold" grpId="0" nodeType="clickEffect">
                                  <p:stCondLst>
                                    <p:cond delay="0"/>
                                  </p:stCondLst>
                                  <p:childTnLst>
                                    <p:set>
                                      <p:cBhvr>
                                        <p:cTn id="75" dur="1" fill="hold">
                                          <p:stCondLst>
                                            <p:cond delay="0"/>
                                          </p:stCondLst>
                                        </p:cTn>
                                        <p:tgtEl>
                                          <p:spTgt spid="16"/>
                                        </p:tgtEl>
                                        <p:attrNameLst>
                                          <p:attrName>style.visibility</p:attrName>
                                        </p:attrNameLst>
                                      </p:cBhvr>
                                      <p:to>
                                        <p:strVal val="visible"/>
                                      </p:to>
                                    </p:set>
                                    <p:animEffect transition="in" filter="wipe(down)">
                                      <p:cBhvr>
                                        <p:cTn id="76" dur="500"/>
                                        <p:tgtEl>
                                          <p:spTgt spid="16"/>
                                        </p:tgtEl>
                                      </p:cBhvr>
                                    </p:animEffect>
                                  </p:childTnLst>
                                </p:cTn>
                              </p:par>
                            </p:childTnLst>
                          </p:cTn>
                        </p:par>
                      </p:childTnLst>
                    </p:cTn>
                  </p:par>
                  <p:par>
                    <p:cTn id="77" fill="hold">
                      <p:stCondLst>
                        <p:cond delay="indefinite"/>
                      </p:stCondLst>
                      <p:childTnLst>
                        <p:par>
                          <p:cTn id="78" fill="hold">
                            <p:stCondLst>
                              <p:cond delay="0"/>
                            </p:stCondLst>
                            <p:childTnLst>
                              <p:par>
                                <p:cTn id="79" presetID="26" presetClass="entr" presetSubtype="0" fill="hold" grpId="0" nodeType="clickEffect">
                                  <p:stCondLst>
                                    <p:cond delay="0"/>
                                  </p:stCondLst>
                                  <p:childTnLst>
                                    <p:set>
                                      <p:cBhvr>
                                        <p:cTn id="80" dur="1" fill="hold">
                                          <p:stCondLst>
                                            <p:cond delay="0"/>
                                          </p:stCondLst>
                                        </p:cTn>
                                        <p:tgtEl>
                                          <p:spTgt spid="14"/>
                                        </p:tgtEl>
                                        <p:attrNameLst>
                                          <p:attrName>style.visibility</p:attrName>
                                        </p:attrNameLst>
                                      </p:cBhvr>
                                      <p:to>
                                        <p:strVal val="visible"/>
                                      </p:to>
                                    </p:set>
                                    <p:animEffect transition="in" filter="wipe(down)">
                                      <p:cBhvr>
                                        <p:cTn id="81" dur="580">
                                          <p:stCondLst>
                                            <p:cond delay="0"/>
                                          </p:stCondLst>
                                        </p:cTn>
                                        <p:tgtEl>
                                          <p:spTgt spid="14"/>
                                        </p:tgtEl>
                                      </p:cBhvr>
                                    </p:animEffect>
                                    <p:anim calcmode="lin" valueType="num">
                                      <p:cBhvr>
                                        <p:cTn id="82" dur="1822" tmFilter="0,0; 0.14,0.36; 0.43,0.73; 0.71,0.91; 1.0,1.0">
                                          <p:stCondLst>
                                            <p:cond delay="0"/>
                                          </p:stCondLst>
                                        </p:cTn>
                                        <p:tgtEl>
                                          <p:spTgt spid="14"/>
                                        </p:tgtEl>
                                        <p:attrNameLst>
                                          <p:attrName>ppt_x</p:attrName>
                                        </p:attrNameLst>
                                      </p:cBhvr>
                                      <p:tavLst>
                                        <p:tav tm="0">
                                          <p:val>
                                            <p:strVal val="#ppt_x-0.25"/>
                                          </p:val>
                                        </p:tav>
                                        <p:tav tm="100000">
                                          <p:val>
                                            <p:strVal val="#ppt_x"/>
                                          </p:val>
                                        </p:tav>
                                      </p:tavLst>
                                    </p:anim>
                                    <p:anim calcmode="lin" valueType="num">
                                      <p:cBhvr>
                                        <p:cTn id="83" dur="664" tmFilter="0.0,0.0; 0.25,0.07; 0.50,0.2; 0.75,0.467; 1.0,1.0">
                                          <p:stCondLst>
                                            <p:cond delay="0"/>
                                          </p:stCondLst>
                                        </p:cTn>
                                        <p:tgtEl>
                                          <p:spTgt spid="14"/>
                                        </p:tgtEl>
                                        <p:attrNameLst>
                                          <p:attrName>ppt_y</p:attrName>
                                        </p:attrNameLst>
                                      </p:cBhvr>
                                      <p:tavLst>
                                        <p:tav tm="0" fmla="#ppt_y-sin(pi*$)/3">
                                          <p:val>
                                            <p:fltVal val="0.5"/>
                                          </p:val>
                                        </p:tav>
                                        <p:tav tm="100000">
                                          <p:val>
                                            <p:fltVal val="1"/>
                                          </p:val>
                                        </p:tav>
                                      </p:tavLst>
                                    </p:anim>
                                    <p:anim calcmode="lin" valueType="num">
                                      <p:cBhvr>
                                        <p:cTn id="84" dur="664" tmFilter="0, 0; 0.125,0.2665; 0.25,0.4; 0.375,0.465; 0.5,0.5;  0.625,0.535; 0.75,0.6; 0.875,0.7335; 1,1">
                                          <p:stCondLst>
                                            <p:cond delay="664"/>
                                          </p:stCondLst>
                                        </p:cTn>
                                        <p:tgtEl>
                                          <p:spTgt spid="14"/>
                                        </p:tgtEl>
                                        <p:attrNameLst>
                                          <p:attrName>ppt_y</p:attrName>
                                        </p:attrNameLst>
                                      </p:cBhvr>
                                      <p:tavLst>
                                        <p:tav tm="0" fmla="#ppt_y-sin(pi*$)/9">
                                          <p:val>
                                            <p:fltVal val="0"/>
                                          </p:val>
                                        </p:tav>
                                        <p:tav tm="100000">
                                          <p:val>
                                            <p:fltVal val="1"/>
                                          </p:val>
                                        </p:tav>
                                      </p:tavLst>
                                    </p:anim>
                                    <p:anim calcmode="lin" valueType="num">
                                      <p:cBhvr>
                                        <p:cTn id="85" dur="332" tmFilter="0, 0; 0.125,0.2665; 0.25,0.4; 0.375,0.465; 0.5,0.5;  0.625,0.535; 0.75,0.6; 0.875,0.7335; 1,1">
                                          <p:stCondLst>
                                            <p:cond delay="1324"/>
                                          </p:stCondLst>
                                        </p:cTn>
                                        <p:tgtEl>
                                          <p:spTgt spid="14"/>
                                        </p:tgtEl>
                                        <p:attrNameLst>
                                          <p:attrName>ppt_y</p:attrName>
                                        </p:attrNameLst>
                                      </p:cBhvr>
                                      <p:tavLst>
                                        <p:tav tm="0" fmla="#ppt_y-sin(pi*$)/27">
                                          <p:val>
                                            <p:fltVal val="0"/>
                                          </p:val>
                                        </p:tav>
                                        <p:tav tm="100000">
                                          <p:val>
                                            <p:fltVal val="1"/>
                                          </p:val>
                                        </p:tav>
                                      </p:tavLst>
                                    </p:anim>
                                    <p:anim calcmode="lin" valueType="num">
                                      <p:cBhvr>
                                        <p:cTn id="86" dur="164" tmFilter="0, 0; 0.125,0.2665; 0.25,0.4; 0.375,0.465; 0.5,0.5;  0.625,0.535; 0.75,0.6; 0.875,0.7335; 1,1">
                                          <p:stCondLst>
                                            <p:cond delay="1656"/>
                                          </p:stCondLst>
                                        </p:cTn>
                                        <p:tgtEl>
                                          <p:spTgt spid="14"/>
                                        </p:tgtEl>
                                        <p:attrNameLst>
                                          <p:attrName>ppt_y</p:attrName>
                                        </p:attrNameLst>
                                      </p:cBhvr>
                                      <p:tavLst>
                                        <p:tav tm="0" fmla="#ppt_y-sin(pi*$)/81">
                                          <p:val>
                                            <p:fltVal val="0"/>
                                          </p:val>
                                        </p:tav>
                                        <p:tav tm="100000">
                                          <p:val>
                                            <p:fltVal val="1"/>
                                          </p:val>
                                        </p:tav>
                                      </p:tavLst>
                                    </p:anim>
                                    <p:animScale>
                                      <p:cBhvr>
                                        <p:cTn id="87" dur="26">
                                          <p:stCondLst>
                                            <p:cond delay="650"/>
                                          </p:stCondLst>
                                        </p:cTn>
                                        <p:tgtEl>
                                          <p:spTgt spid="14"/>
                                        </p:tgtEl>
                                      </p:cBhvr>
                                      <p:to x="100000" y="60000"/>
                                    </p:animScale>
                                    <p:animScale>
                                      <p:cBhvr>
                                        <p:cTn id="88" dur="166" decel="50000">
                                          <p:stCondLst>
                                            <p:cond delay="676"/>
                                          </p:stCondLst>
                                        </p:cTn>
                                        <p:tgtEl>
                                          <p:spTgt spid="14"/>
                                        </p:tgtEl>
                                      </p:cBhvr>
                                      <p:to x="100000" y="100000"/>
                                    </p:animScale>
                                    <p:animScale>
                                      <p:cBhvr>
                                        <p:cTn id="89" dur="26">
                                          <p:stCondLst>
                                            <p:cond delay="1312"/>
                                          </p:stCondLst>
                                        </p:cTn>
                                        <p:tgtEl>
                                          <p:spTgt spid="14"/>
                                        </p:tgtEl>
                                      </p:cBhvr>
                                      <p:to x="100000" y="80000"/>
                                    </p:animScale>
                                    <p:animScale>
                                      <p:cBhvr>
                                        <p:cTn id="90" dur="166" decel="50000">
                                          <p:stCondLst>
                                            <p:cond delay="1338"/>
                                          </p:stCondLst>
                                        </p:cTn>
                                        <p:tgtEl>
                                          <p:spTgt spid="14"/>
                                        </p:tgtEl>
                                      </p:cBhvr>
                                      <p:to x="100000" y="100000"/>
                                    </p:animScale>
                                    <p:animScale>
                                      <p:cBhvr>
                                        <p:cTn id="91" dur="26">
                                          <p:stCondLst>
                                            <p:cond delay="1642"/>
                                          </p:stCondLst>
                                        </p:cTn>
                                        <p:tgtEl>
                                          <p:spTgt spid="14"/>
                                        </p:tgtEl>
                                      </p:cBhvr>
                                      <p:to x="100000" y="90000"/>
                                    </p:animScale>
                                    <p:animScale>
                                      <p:cBhvr>
                                        <p:cTn id="92" dur="166" decel="50000">
                                          <p:stCondLst>
                                            <p:cond delay="1668"/>
                                          </p:stCondLst>
                                        </p:cTn>
                                        <p:tgtEl>
                                          <p:spTgt spid="14"/>
                                        </p:tgtEl>
                                      </p:cBhvr>
                                      <p:to x="100000" y="100000"/>
                                    </p:animScale>
                                    <p:animScale>
                                      <p:cBhvr>
                                        <p:cTn id="93" dur="26">
                                          <p:stCondLst>
                                            <p:cond delay="1808"/>
                                          </p:stCondLst>
                                        </p:cTn>
                                        <p:tgtEl>
                                          <p:spTgt spid="14"/>
                                        </p:tgtEl>
                                      </p:cBhvr>
                                      <p:to x="100000" y="95000"/>
                                    </p:animScale>
                                    <p:animScale>
                                      <p:cBhvr>
                                        <p:cTn id="94" dur="166" decel="50000">
                                          <p:stCondLst>
                                            <p:cond delay="1834"/>
                                          </p:stCondLst>
                                        </p:cTn>
                                        <p:tgtEl>
                                          <p:spTgt spid="14"/>
                                        </p:tgtEl>
                                      </p:cBhvr>
                                      <p:to x="100000" y="100000"/>
                                    </p:animScale>
                                  </p:childTnLst>
                                </p:cTn>
                              </p:par>
                            </p:childTnLst>
                          </p:cTn>
                        </p:par>
                      </p:childTnLst>
                    </p:cTn>
                  </p:par>
                  <p:par>
                    <p:cTn id="95" fill="hold">
                      <p:stCondLst>
                        <p:cond delay="indefinite"/>
                      </p:stCondLst>
                      <p:childTnLst>
                        <p:par>
                          <p:cTn id="96" fill="hold">
                            <p:stCondLst>
                              <p:cond delay="0"/>
                            </p:stCondLst>
                            <p:childTnLst>
                              <p:par>
                                <p:cTn id="97" presetID="22" presetClass="entr" presetSubtype="4" fill="hold" grpId="0" nodeType="clickEffect">
                                  <p:stCondLst>
                                    <p:cond delay="0"/>
                                  </p:stCondLst>
                                  <p:childTnLst>
                                    <p:set>
                                      <p:cBhvr>
                                        <p:cTn id="98" dur="1" fill="hold">
                                          <p:stCondLst>
                                            <p:cond delay="0"/>
                                          </p:stCondLst>
                                        </p:cTn>
                                        <p:tgtEl>
                                          <p:spTgt spid="17"/>
                                        </p:tgtEl>
                                        <p:attrNameLst>
                                          <p:attrName>style.visibility</p:attrName>
                                        </p:attrNameLst>
                                      </p:cBhvr>
                                      <p:to>
                                        <p:strVal val="visible"/>
                                      </p:to>
                                    </p:set>
                                    <p:animEffect transition="in" filter="wipe(down)">
                                      <p:cBhvr>
                                        <p:cTn id="99"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p:bldP spid="11" grpId="0"/>
      <p:bldP spid="12" grpId="0"/>
      <p:bldP spid="13" grpId="0"/>
      <p:bldP spid="14" grpId="0"/>
      <p:bldP spid="15" grpId="0"/>
      <p:bldP spid="16" grpId="0"/>
      <p:bldP spid="17"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Freeform 27">
            <a:extLst>
              <a:ext uri="{FF2B5EF4-FFF2-40B4-BE49-F238E27FC236}">
                <a16:creationId xmlns:a16="http://schemas.microsoft.com/office/drawing/2014/main" id="{64B325D0-BE21-44C6-AC73-8F150F7886A2}"/>
              </a:ext>
            </a:extLst>
          </p:cNvPr>
          <p:cNvSpPr/>
          <p:nvPr/>
        </p:nvSpPr>
        <p:spPr>
          <a:xfrm>
            <a:off x="730253" y="4633968"/>
            <a:ext cx="318977" cy="318977"/>
          </a:xfrm>
          <a:custGeom>
            <a:avLst/>
            <a:gdLst>
              <a:gd name="connsiteX0" fmla="*/ 62312 w 318977"/>
              <a:gd name="connsiteY0" fmla="*/ 0 h 318977"/>
              <a:gd name="connsiteX1" fmla="*/ 177395 w 318977"/>
              <a:gd name="connsiteY1" fmla="*/ 0 h 318977"/>
              <a:gd name="connsiteX2" fmla="*/ 256665 w 318977"/>
              <a:gd name="connsiteY2" fmla="*/ 0 h 318977"/>
              <a:gd name="connsiteX3" fmla="*/ 318977 w 318977"/>
              <a:gd name="connsiteY3" fmla="*/ 0 h 318977"/>
              <a:gd name="connsiteX4" fmla="*/ 318977 w 318977"/>
              <a:gd name="connsiteY4" fmla="*/ 62312 h 318977"/>
              <a:gd name="connsiteX5" fmla="*/ 318977 w 318977"/>
              <a:gd name="connsiteY5" fmla="*/ 256665 h 318977"/>
              <a:gd name="connsiteX6" fmla="*/ 318977 w 318977"/>
              <a:gd name="connsiteY6" fmla="*/ 318977 h 318977"/>
              <a:gd name="connsiteX7" fmla="*/ 256665 w 318977"/>
              <a:gd name="connsiteY7" fmla="*/ 318977 h 318977"/>
              <a:gd name="connsiteX8" fmla="*/ 177395 w 318977"/>
              <a:gd name="connsiteY8" fmla="*/ 318977 h 318977"/>
              <a:gd name="connsiteX9" fmla="*/ 62312 w 318977"/>
              <a:gd name="connsiteY9" fmla="*/ 318977 h 318977"/>
              <a:gd name="connsiteX10" fmla="*/ 0 w 318977"/>
              <a:gd name="connsiteY10" fmla="*/ 256665 h 318977"/>
              <a:gd name="connsiteX11" fmla="*/ 0 w 318977"/>
              <a:gd name="connsiteY11" fmla="*/ 62312 h 318977"/>
              <a:gd name="connsiteX12" fmla="*/ 62312 w 318977"/>
              <a:gd name="connsiteY12" fmla="*/ 0 h 318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8977" h="318977">
                <a:moveTo>
                  <a:pt x="62312" y="0"/>
                </a:moveTo>
                <a:lnTo>
                  <a:pt x="177395" y="0"/>
                </a:lnTo>
                <a:lnTo>
                  <a:pt x="256665" y="0"/>
                </a:lnTo>
                <a:lnTo>
                  <a:pt x="318977" y="0"/>
                </a:lnTo>
                <a:lnTo>
                  <a:pt x="318977" y="62312"/>
                </a:lnTo>
                <a:lnTo>
                  <a:pt x="318977" y="256665"/>
                </a:lnTo>
                <a:lnTo>
                  <a:pt x="318977" y="318977"/>
                </a:lnTo>
                <a:lnTo>
                  <a:pt x="256665" y="318977"/>
                </a:lnTo>
                <a:lnTo>
                  <a:pt x="177395" y="318977"/>
                </a:lnTo>
                <a:lnTo>
                  <a:pt x="62312" y="318977"/>
                </a:lnTo>
                <a:cubicBezTo>
                  <a:pt x="27898" y="318977"/>
                  <a:pt x="0" y="291079"/>
                  <a:pt x="0" y="256665"/>
                </a:cubicBezTo>
                <a:lnTo>
                  <a:pt x="0" y="62312"/>
                </a:lnTo>
                <a:cubicBezTo>
                  <a:pt x="0" y="27898"/>
                  <a:pt x="27898" y="0"/>
                  <a:pt x="62312" y="0"/>
                </a:cubicBezTo>
                <a:close/>
              </a:path>
            </a:pathLst>
          </a:custGeom>
          <a:solidFill>
            <a:schemeClr val="tx2">
              <a:lumMod val="60000"/>
              <a:lumOff val="40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dirty="0">
              <a:ln>
                <a:noFill/>
              </a:ln>
              <a:solidFill>
                <a:schemeClr val="tx2">
                  <a:lumMod val="75000"/>
                </a:schemeClr>
              </a:solidFill>
              <a:effectLst/>
              <a:uLnTx/>
              <a:uFillTx/>
              <a:latin typeface="Calibri"/>
              <a:ea typeface="+mn-ea"/>
              <a:cs typeface="+mn-cs"/>
            </a:endParaRPr>
          </a:p>
        </p:txBody>
      </p:sp>
      <p:sp>
        <p:nvSpPr>
          <p:cNvPr id="25" name="Rectangle 26">
            <a:extLst>
              <a:ext uri="{FF2B5EF4-FFF2-40B4-BE49-F238E27FC236}">
                <a16:creationId xmlns:a16="http://schemas.microsoft.com/office/drawing/2014/main" id="{806CCC8C-7A6A-4E11-B66F-904B7F5E9D04}"/>
              </a:ext>
            </a:extLst>
          </p:cNvPr>
          <p:cNvSpPr/>
          <p:nvPr/>
        </p:nvSpPr>
        <p:spPr>
          <a:xfrm>
            <a:off x="1237586" y="4227320"/>
            <a:ext cx="318977" cy="318977"/>
          </a:xfrm>
          <a:prstGeom prst="rect">
            <a:avLst/>
          </a:prstGeom>
          <a:solidFill>
            <a:schemeClr val="tx2">
              <a:lumMod val="60000"/>
              <a:lumOff val="40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dirty="0">
              <a:ln>
                <a:noFill/>
              </a:ln>
              <a:solidFill>
                <a:schemeClr val="tx2">
                  <a:lumMod val="75000"/>
                </a:schemeClr>
              </a:solidFill>
              <a:effectLst/>
              <a:uLnTx/>
              <a:uFillTx/>
              <a:latin typeface="Calibri"/>
              <a:ea typeface="+mn-ea"/>
              <a:cs typeface="+mn-cs"/>
            </a:endParaRPr>
          </a:p>
        </p:txBody>
      </p:sp>
      <p:sp>
        <p:nvSpPr>
          <p:cNvPr id="26" name="Freeform 28">
            <a:extLst>
              <a:ext uri="{FF2B5EF4-FFF2-40B4-BE49-F238E27FC236}">
                <a16:creationId xmlns:a16="http://schemas.microsoft.com/office/drawing/2014/main" id="{669BDC52-3A00-4BA2-BC97-661EFBAB590E}"/>
              </a:ext>
            </a:extLst>
          </p:cNvPr>
          <p:cNvSpPr/>
          <p:nvPr/>
        </p:nvSpPr>
        <p:spPr>
          <a:xfrm flipH="1">
            <a:off x="1615828" y="4622394"/>
            <a:ext cx="318977" cy="318977"/>
          </a:xfrm>
          <a:custGeom>
            <a:avLst/>
            <a:gdLst>
              <a:gd name="connsiteX0" fmla="*/ 62312 w 318977"/>
              <a:gd name="connsiteY0" fmla="*/ 0 h 318977"/>
              <a:gd name="connsiteX1" fmla="*/ 177395 w 318977"/>
              <a:gd name="connsiteY1" fmla="*/ 0 h 318977"/>
              <a:gd name="connsiteX2" fmla="*/ 256665 w 318977"/>
              <a:gd name="connsiteY2" fmla="*/ 0 h 318977"/>
              <a:gd name="connsiteX3" fmla="*/ 318977 w 318977"/>
              <a:gd name="connsiteY3" fmla="*/ 0 h 318977"/>
              <a:gd name="connsiteX4" fmla="*/ 318977 w 318977"/>
              <a:gd name="connsiteY4" fmla="*/ 62312 h 318977"/>
              <a:gd name="connsiteX5" fmla="*/ 318977 w 318977"/>
              <a:gd name="connsiteY5" fmla="*/ 256665 h 318977"/>
              <a:gd name="connsiteX6" fmla="*/ 318977 w 318977"/>
              <a:gd name="connsiteY6" fmla="*/ 318977 h 318977"/>
              <a:gd name="connsiteX7" fmla="*/ 256665 w 318977"/>
              <a:gd name="connsiteY7" fmla="*/ 318977 h 318977"/>
              <a:gd name="connsiteX8" fmla="*/ 177395 w 318977"/>
              <a:gd name="connsiteY8" fmla="*/ 318977 h 318977"/>
              <a:gd name="connsiteX9" fmla="*/ 62312 w 318977"/>
              <a:gd name="connsiteY9" fmla="*/ 318977 h 318977"/>
              <a:gd name="connsiteX10" fmla="*/ 0 w 318977"/>
              <a:gd name="connsiteY10" fmla="*/ 256665 h 318977"/>
              <a:gd name="connsiteX11" fmla="*/ 0 w 318977"/>
              <a:gd name="connsiteY11" fmla="*/ 62312 h 318977"/>
              <a:gd name="connsiteX12" fmla="*/ 62312 w 318977"/>
              <a:gd name="connsiteY12" fmla="*/ 0 h 318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8977" h="318977">
                <a:moveTo>
                  <a:pt x="62312" y="0"/>
                </a:moveTo>
                <a:lnTo>
                  <a:pt x="177395" y="0"/>
                </a:lnTo>
                <a:lnTo>
                  <a:pt x="256665" y="0"/>
                </a:lnTo>
                <a:lnTo>
                  <a:pt x="318977" y="0"/>
                </a:lnTo>
                <a:lnTo>
                  <a:pt x="318977" y="62312"/>
                </a:lnTo>
                <a:lnTo>
                  <a:pt x="318977" y="256665"/>
                </a:lnTo>
                <a:lnTo>
                  <a:pt x="318977" y="318977"/>
                </a:lnTo>
                <a:lnTo>
                  <a:pt x="256665" y="318977"/>
                </a:lnTo>
                <a:lnTo>
                  <a:pt x="177395" y="318977"/>
                </a:lnTo>
                <a:lnTo>
                  <a:pt x="62312" y="318977"/>
                </a:lnTo>
                <a:cubicBezTo>
                  <a:pt x="27898" y="318977"/>
                  <a:pt x="0" y="291079"/>
                  <a:pt x="0" y="256665"/>
                </a:cubicBezTo>
                <a:lnTo>
                  <a:pt x="0" y="62312"/>
                </a:lnTo>
                <a:cubicBezTo>
                  <a:pt x="0" y="27898"/>
                  <a:pt x="27898" y="0"/>
                  <a:pt x="62312" y="0"/>
                </a:cubicBezTo>
                <a:close/>
              </a:path>
            </a:pathLst>
          </a:custGeom>
          <a:solidFill>
            <a:schemeClr val="tx2">
              <a:lumMod val="60000"/>
              <a:lumOff val="40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dirty="0">
              <a:ln>
                <a:noFill/>
              </a:ln>
              <a:solidFill>
                <a:schemeClr val="tx2">
                  <a:lumMod val="75000"/>
                </a:schemeClr>
              </a:solidFill>
              <a:effectLst/>
              <a:uLnTx/>
              <a:uFillTx/>
              <a:latin typeface="Calibri"/>
              <a:ea typeface="+mn-ea"/>
              <a:cs typeface="+mn-cs"/>
            </a:endParaRPr>
          </a:p>
        </p:txBody>
      </p:sp>
      <p:sp>
        <p:nvSpPr>
          <p:cNvPr id="27" name="Freeform 32">
            <a:extLst>
              <a:ext uri="{FF2B5EF4-FFF2-40B4-BE49-F238E27FC236}">
                <a16:creationId xmlns:a16="http://schemas.microsoft.com/office/drawing/2014/main" id="{2A68AA88-2E74-4430-9F52-EBE514DD9343}"/>
              </a:ext>
            </a:extLst>
          </p:cNvPr>
          <p:cNvSpPr/>
          <p:nvPr/>
        </p:nvSpPr>
        <p:spPr>
          <a:xfrm>
            <a:off x="2807933" y="4244883"/>
            <a:ext cx="318977" cy="318977"/>
          </a:xfrm>
          <a:custGeom>
            <a:avLst/>
            <a:gdLst>
              <a:gd name="connsiteX0" fmla="*/ 62312 w 318977"/>
              <a:gd name="connsiteY0" fmla="*/ 0 h 318977"/>
              <a:gd name="connsiteX1" fmla="*/ 177395 w 318977"/>
              <a:gd name="connsiteY1" fmla="*/ 0 h 318977"/>
              <a:gd name="connsiteX2" fmla="*/ 256665 w 318977"/>
              <a:gd name="connsiteY2" fmla="*/ 0 h 318977"/>
              <a:gd name="connsiteX3" fmla="*/ 318977 w 318977"/>
              <a:gd name="connsiteY3" fmla="*/ 0 h 318977"/>
              <a:gd name="connsiteX4" fmla="*/ 318977 w 318977"/>
              <a:gd name="connsiteY4" fmla="*/ 62312 h 318977"/>
              <a:gd name="connsiteX5" fmla="*/ 318977 w 318977"/>
              <a:gd name="connsiteY5" fmla="*/ 256665 h 318977"/>
              <a:gd name="connsiteX6" fmla="*/ 318977 w 318977"/>
              <a:gd name="connsiteY6" fmla="*/ 318977 h 318977"/>
              <a:gd name="connsiteX7" fmla="*/ 256665 w 318977"/>
              <a:gd name="connsiteY7" fmla="*/ 318977 h 318977"/>
              <a:gd name="connsiteX8" fmla="*/ 177395 w 318977"/>
              <a:gd name="connsiteY8" fmla="*/ 318977 h 318977"/>
              <a:gd name="connsiteX9" fmla="*/ 62312 w 318977"/>
              <a:gd name="connsiteY9" fmla="*/ 318977 h 318977"/>
              <a:gd name="connsiteX10" fmla="*/ 0 w 318977"/>
              <a:gd name="connsiteY10" fmla="*/ 256665 h 318977"/>
              <a:gd name="connsiteX11" fmla="*/ 0 w 318977"/>
              <a:gd name="connsiteY11" fmla="*/ 62312 h 318977"/>
              <a:gd name="connsiteX12" fmla="*/ 62312 w 318977"/>
              <a:gd name="connsiteY12" fmla="*/ 0 h 318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8977" h="318977">
                <a:moveTo>
                  <a:pt x="62312" y="0"/>
                </a:moveTo>
                <a:lnTo>
                  <a:pt x="177395" y="0"/>
                </a:lnTo>
                <a:lnTo>
                  <a:pt x="256665" y="0"/>
                </a:lnTo>
                <a:lnTo>
                  <a:pt x="318977" y="0"/>
                </a:lnTo>
                <a:lnTo>
                  <a:pt x="318977" y="62312"/>
                </a:lnTo>
                <a:lnTo>
                  <a:pt x="318977" y="256665"/>
                </a:lnTo>
                <a:lnTo>
                  <a:pt x="318977" y="318977"/>
                </a:lnTo>
                <a:lnTo>
                  <a:pt x="256665" y="318977"/>
                </a:lnTo>
                <a:lnTo>
                  <a:pt x="177395" y="318977"/>
                </a:lnTo>
                <a:lnTo>
                  <a:pt x="62312" y="318977"/>
                </a:lnTo>
                <a:cubicBezTo>
                  <a:pt x="27898" y="318977"/>
                  <a:pt x="0" y="291079"/>
                  <a:pt x="0" y="256665"/>
                </a:cubicBezTo>
                <a:lnTo>
                  <a:pt x="0" y="62312"/>
                </a:lnTo>
                <a:cubicBezTo>
                  <a:pt x="0" y="27898"/>
                  <a:pt x="27898" y="0"/>
                  <a:pt x="62312" y="0"/>
                </a:cubicBezTo>
                <a:close/>
              </a:path>
            </a:pathLst>
          </a:custGeom>
          <a:solidFill>
            <a:schemeClr val="tx2">
              <a:lumMod val="60000"/>
              <a:lumOff val="40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dirty="0">
              <a:ln>
                <a:noFill/>
              </a:ln>
              <a:solidFill>
                <a:schemeClr val="tx2">
                  <a:lumMod val="75000"/>
                </a:schemeClr>
              </a:solidFill>
              <a:effectLst/>
              <a:uLnTx/>
              <a:uFillTx/>
              <a:latin typeface="Calibri"/>
              <a:ea typeface="+mn-ea"/>
              <a:cs typeface="+mn-cs"/>
            </a:endParaRPr>
          </a:p>
        </p:txBody>
      </p:sp>
      <p:sp>
        <p:nvSpPr>
          <p:cNvPr id="28" name="Rectangle 33">
            <a:extLst>
              <a:ext uri="{FF2B5EF4-FFF2-40B4-BE49-F238E27FC236}">
                <a16:creationId xmlns:a16="http://schemas.microsoft.com/office/drawing/2014/main" id="{D5ACD50A-D0E2-4421-9C52-E3E76DDA776C}"/>
              </a:ext>
            </a:extLst>
          </p:cNvPr>
          <p:cNvSpPr/>
          <p:nvPr/>
        </p:nvSpPr>
        <p:spPr>
          <a:xfrm>
            <a:off x="3191436" y="4535386"/>
            <a:ext cx="318977" cy="318977"/>
          </a:xfrm>
          <a:prstGeom prst="rect">
            <a:avLst/>
          </a:prstGeom>
          <a:solidFill>
            <a:schemeClr val="tx2">
              <a:lumMod val="60000"/>
              <a:lumOff val="40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dirty="0">
              <a:ln>
                <a:noFill/>
              </a:ln>
              <a:solidFill>
                <a:schemeClr val="tx2">
                  <a:lumMod val="75000"/>
                </a:schemeClr>
              </a:solidFill>
              <a:effectLst/>
              <a:uLnTx/>
              <a:uFillTx/>
              <a:latin typeface="Calibri"/>
              <a:ea typeface="+mn-ea"/>
              <a:cs typeface="+mn-cs"/>
            </a:endParaRPr>
          </a:p>
        </p:txBody>
      </p:sp>
      <p:sp>
        <p:nvSpPr>
          <p:cNvPr id="29" name="Freeform 34">
            <a:extLst>
              <a:ext uri="{FF2B5EF4-FFF2-40B4-BE49-F238E27FC236}">
                <a16:creationId xmlns:a16="http://schemas.microsoft.com/office/drawing/2014/main" id="{BEBFAE8D-F90D-43FC-AB14-2E335101CAC6}"/>
              </a:ext>
            </a:extLst>
          </p:cNvPr>
          <p:cNvSpPr/>
          <p:nvPr/>
        </p:nvSpPr>
        <p:spPr>
          <a:xfrm flipH="1">
            <a:off x="3612554" y="4266707"/>
            <a:ext cx="318977" cy="318977"/>
          </a:xfrm>
          <a:custGeom>
            <a:avLst/>
            <a:gdLst>
              <a:gd name="connsiteX0" fmla="*/ 62312 w 318977"/>
              <a:gd name="connsiteY0" fmla="*/ 0 h 318977"/>
              <a:gd name="connsiteX1" fmla="*/ 177395 w 318977"/>
              <a:gd name="connsiteY1" fmla="*/ 0 h 318977"/>
              <a:gd name="connsiteX2" fmla="*/ 256665 w 318977"/>
              <a:gd name="connsiteY2" fmla="*/ 0 h 318977"/>
              <a:gd name="connsiteX3" fmla="*/ 318977 w 318977"/>
              <a:gd name="connsiteY3" fmla="*/ 0 h 318977"/>
              <a:gd name="connsiteX4" fmla="*/ 318977 w 318977"/>
              <a:gd name="connsiteY4" fmla="*/ 62312 h 318977"/>
              <a:gd name="connsiteX5" fmla="*/ 318977 w 318977"/>
              <a:gd name="connsiteY5" fmla="*/ 256665 h 318977"/>
              <a:gd name="connsiteX6" fmla="*/ 318977 w 318977"/>
              <a:gd name="connsiteY6" fmla="*/ 318977 h 318977"/>
              <a:gd name="connsiteX7" fmla="*/ 256665 w 318977"/>
              <a:gd name="connsiteY7" fmla="*/ 318977 h 318977"/>
              <a:gd name="connsiteX8" fmla="*/ 177395 w 318977"/>
              <a:gd name="connsiteY8" fmla="*/ 318977 h 318977"/>
              <a:gd name="connsiteX9" fmla="*/ 62312 w 318977"/>
              <a:gd name="connsiteY9" fmla="*/ 318977 h 318977"/>
              <a:gd name="connsiteX10" fmla="*/ 0 w 318977"/>
              <a:gd name="connsiteY10" fmla="*/ 256665 h 318977"/>
              <a:gd name="connsiteX11" fmla="*/ 0 w 318977"/>
              <a:gd name="connsiteY11" fmla="*/ 62312 h 318977"/>
              <a:gd name="connsiteX12" fmla="*/ 62312 w 318977"/>
              <a:gd name="connsiteY12" fmla="*/ 0 h 318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8977" h="318977">
                <a:moveTo>
                  <a:pt x="62312" y="0"/>
                </a:moveTo>
                <a:lnTo>
                  <a:pt x="177395" y="0"/>
                </a:lnTo>
                <a:lnTo>
                  <a:pt x="256665" y="0"/>
                </a:lnTo>
                <a:lnTo>
                  <a:pt x="318977" y="0"/>
                </a:lnTo>
                <a:lnTo>
                  <a:pt x="318977" y="62312"/>
                </a:lnTo>
                <a:lnTo>
                  <a:pt x="318977" y="256665"/>
                </a:lnTo>
                <a:lnTo>
                  <a:pt x="318977" y="318977"/>
                </a:lnTo>
                <a:lnTo>
                  <a:pt x="256665" y="318977"/>
                </a:lnTo>
                <a:lnTo>
                  <a:pt x="177395" y="318977"/>
                </a:lnTo>
                <a:lnTo>
                  <a:pt x="62312" y="318977"/>
                </a:lnTo>
                <a:cubicBezTo>
                  <a:pt x="27898" y="318977"/>
                  <a:pt x="0" y="291079"/>
                  <a:pt x="0" y="256665"/>
                </a:cubicBezTo>
                <a:lnTo>
                  <a:pt x="0" y="62312"/>
                </a:lnTo>
                <a:cubicBezTo>
                  <a:pt x="0" y="27898"/>
                  <a:pt x="27898" y="0"/>
                  <a:pt x="62312" y="0"/>
                </a:cubicBezTo>
                <a:close/>
              </a:path>
            </a:pathLst>
          </a:custGeom>
          <a:solidFill>
            <a:schemeClr val="tx2">
              <a:lumMod val="60000"/>
              <a:lumOff val="40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dirty="0">
              <a:ln>
                <a:noFill/>
              </a:ln>
              <a:solidFill>
                <a:schemeClr val="tx2">
                  <a:lumMod val="75000"/>
                </a:schemeClr>
              </a:solidFill>
              <a:effectLst/>
              <a:uLnTx/>
              <a:uFillTx/>
              <a:latin typeface="Calibri"/>
              <a:ea typeface="+mn-ea"/>
              <a:cs typeface="+mn-cs"/>
            </a:endParaRPr>
          </a:p>
        </p:txBody>
      </p:sp>
      <p:sp>
        <p:nvSpPr>
          <p:cNvPr id="36" name="Freeform 107">
            <a:extLst>
              <a:ext uri="{FF2B5EF4-FFF2-40B4-BE49-F238E27FC236}">
                <a16:creationId xmlns:a16="http://schemas.microsoft.com/office/drawing/2014/main" id="{D71808BF-4BEA-457B-BE4F-77BF74FA2EB6}"/>
              </a:ext>
            </a:extLst>
          </p:cNvPr>
          <p:cNvSpPr>
            <a:spLocks noEditPoints="1"/>
          </p:cNvSpPr>
          <p:nvPr/>
        </p:nvSpPr>
        <p:spPr bwMode="auto">
          <a:xfrm>
            <a:off x="1310235" y="4803104"/>
            <a:ext cx="171450" cy="173038"/>
          </a:xfrm>
          <a:custGeom>
            <a:avLst/>
            <a:gdLst>
              <a:gd name="T0" fmla="*/ 72 w 80"/>
              <a:gd name="T1" fmla="*/ 64 h 81"/>
              <a:gd name="T2" fmla="*/ 63 w 80"/>
              <a:gd name="T3" fmla="*/ 60 h 81"/>
              <a:gd name="T4" fmla="*/ 44 w 80"/>
              <a:gd name="T5" fmla="*/ 41 h 81"/>
              <a:gd name="T6" fmla="*/ 47 w 80"/>
              <a:gd name="T7" fmla="*/ 38 h 81"/>
              <a:gd name="T8" fmla="*/ 47 w 80"/>
              <a:gd name="T9" fmla="*/ 30 h 81"/>
              <a:gd name="T10" fmla="*/ 20 w 80"/>
              <a:gd name="T11" fmla="*/ 2 h 81"/>
              <a:gd name="T12" fmla="*/ 12 w 80"/>
              <a:gd name="T13" fmla="*/ 2 h 81"/>
              <a:gd name="T14" fmla="*/ 2 w 80"/>
              <a:gd name="T15" fmla="*/ 13 h 81"/>
              <a:gd name="T16" fmla="*/ 2 w 80"/>
              <a:gd name="T17" fmla="*/ 20 h 81"/>
              <a:gd name="T18" fmla="*/ 30 w 80"/>
              <a:gd name="T19" fmla="*/ 48 h 81"/>
              <a:gd name="T20" fmla="*/ 37 w 80"/>
              <a:gd name="T21" fmla="*/ 48 h 81"/>
              <a:gd name="T22" fmla="*/ 41 w 80"/>
              <a:gd name="T23" fmla="*/ 44 h 81"/>
              <a:gd name="T24" fmla="*/ 60 w 80"/>
              <a:gd name="T25" fmla="*/ 63 h 81"/>
              <a:gd name="T26" fmla="*/ 64 w 80"/>
              <a:gd name="T27" fmla="*/ 72 h 81"/>
              <a:gd name="T28" fmla="*/ 77 w 80"/>
              <a:gd name="T29" fmla="*/ 81 h 81"/>
              <a:gd name="T30" fmla="*/ 80 w 80"/>
              <a:gd name="T31" fmla="*/ 78 h 81"/>
              <a:gd name="T32" fmla="*/ 72 w 80"/>
              <a:gd name="T33" fmla="*/ 64 h 81"/>
              <a:gd name="T34" fmla="*/ 15 w 80"/>
              <a:gd name="T35" fmla="*/ 5 h 81"/>
              <a:gd name="T36" fmla="*/ 17 w 80"/>
              <a:gd name="T37" fmla="*/ 5 h 81"/>
              <a:gd name="T38" fmla="*/ 45 w 80"/>
              <a:gd name="T39" fmla="*/ 33 h 81"/>
              <a:gd name="T40" fmla="*/ 45 w 80"/>
              <a:gd name="T41" fmla="*/ 35 h 81"/>
              <a:gd name="T42" fmla="*/ 43 w 80"/>
              <a:gd name="T43" fmla="*/ 35 h 81"/>
              <a:gd name="T44" fmla="*/ 15 w 80"/>
              <a:gd name="T45" fmla="*/ 7 h 81"/>
              <a:gd name="T46" fmla="*/ 15 w 80"/>
              <a:gd name="T47" fmla="*/ 5 h 81"/>
              <a:gd name="T48" fmla="*/ 11 w 80"/>
              <a:gd name="T49" fmla="*/ 12 h 81"/>
              <a:gd name="T50" fmla="*/ 13 w 80"/>
              <a:gd name="T51" fmla="*/ 12 h 81"/>
              <a:gd name="T52" fmla="*/ 34 w 80"/>
              <a:gd name="T53" fmla="*/ 33 h 81"/>
              <a:gd name="T54" fmla="*/ 33 w 80"/>
              <a:gd name="T55" fmla="*/ 35 h 81"/>
              <a:gd name="T56" fmla="*/ 11 w 80"/>
              <a:gd name="T57" fmla="*/ 14 h 81"/>
              <a:gd name="T58" fmla="*/ 11 w 80"/>
              <a:gd name="T59" fmla="*/ 12 h 81"/>
              <a:gd name="T60" fmla="*/ 34 w 80"/>
              <a:gd name="T61" fmla="*/ 45 h 81"/>
              <a:gd name="T62" fmla="*/ 33 w 80"/>
              <a:gd name="T63" fmla="*/ 45 h 81"/>
              <a:gd name="T64" fmla="*/ 5 w 80"/>
              <a:gd name="T65" fmla="*/ 17 h 81"/>
              <a:gd name="T66" fmla="*/ 5 w 80"/>
              <a:gd name="T67" fmla="*/ 16 h 81"/>
              <a:gd name="T68" fmla="*/ 6 w 80"/>
              <a:gd name="T69" fmla="*/ 16 h 81"/>
              <a:gd name="T70" fmla="*/ 34 w 80"/>
              <a:gd name="T71" fmla="*/ 44 h 81"/>
              <a:gd name="T72" fmla="*/ 34 w 80"/>
              <a:gd name="T73" fmla="*/ 4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0" h="81">
                <a:moveTo>
                  <a:pt x="72" y="64"/>
                </a:moveTo>
                <a:cubicBezTo>
                  <a:pt x="63" y="60"/>
                  <a:pt x="63" y="60"/>
                  <a:pt x="63" y="60"/>
                </a:cubicBezTo>
                <a:cubicBezTo>
                  <a:pt x="44" y="41"/>
                  <a:pt x="44" y="41"/>
                  <a:pt x="44" y="41"/>
                </a:cubicBezTo>
                <a:cubicBezTo>
                  <a:pt x="47" y="38"/>
                  <a:pt x="47" y="38"/>
                  <a:pt x="47" y="38"/>
                </a:cubicBezTo>
                <a:cubicBezTo>
                  <a:pt x="50" y="36"/>
                  <a:pt x="50" y="32"/>
                  <a:pt x="47" y="30"/>
                </a:cubicBezTo>
                <a:cubicBezTo>
                  <a:pt x="20" y="2"/>
                  <a:pt x="20" y="2"/>
                  <a:pt x="20" y="2"/>
                </a:cubicBezTo>
                <a:cubicBezTo>
                  <a:pt x="18" y="0"/>
                  <a:pt x="14" y="0"/>
                  <a:pt x="12" y="2"/>
                </a:cubicBezTo>
                <a:cubicBezTo>
                  <a:pt x="2" y="13"/>
                  <a:pt x="2" y="13"/>
                  <a:pt x="2" y="13"/>
                </a:cubicBezTo>
                <a:cubicBezTo>
                  <a:pt x="0" y="15"/>
                  <a:pt x="0" y="18"/>
                  <a:pt x="2" y="20"/>
                </a:cubicBezTo>
                <a:cubicBezTo>
                  <a:pt x="30" y="48"/>
                  <a:pt x="30" y="48"/>
                  <a:pt x="30" y="48"/>
                </a:cubicBezTo>
                <a:cubicBezTo>
                  <a:pt x="32" y="50"/>
                  <a:pt x="35" y="50"/>
                  <a:pt x="37" y="48"/>
                </a:cubicBezTo>
                <a:cubicBezTo>
                  <a:pt x="41" y="44"/>
                  <a:pt x="41" y="44"/>
                  <a:pt x="41" y="44"/>
                </a:cubicBezTo>
                <a:cubicBezTo>
                  <a:pt x="60" y="63"/>
                  <a:pt x="60" y="63"/>
                  <a:pt x="60" y="63"/>
                </a:cubicBezTo>
                <a:cubicBezTo>
                  <a:pt x="64" y="72"/>
                  <a:pt x="64" y="72"/>
                  <a:pt x="64" y="72"/>
                </a:cubicBezTo>
                <a:cubicBezTo>
                  <a:pt x="77" y="81"/>
                  <a:pt x="77" y="81"/>
                  <a:pt x="77" y="81"/>
                </a:cubicBezTo>
                <a:cubicBezTo>
                  <a:pt x="80" y="78"/>
                  <a:pt x="80" y="78"/>
                  <a:pt x="80" y="78"/>
                </a:cubicBezTo>
                <a:lnTo>
                  <a:pt x="72" y="64"/>
                </a:lnTo>
                <a:close/>
                <a:moveTo>
                  <a:pt x="15" y="5"/>
                </a:moveTo>
                <a:cubicBezTo>
                  <a:pt x="16" y="5"/>
                  <a:pt x="16" y="5"/>
                  <a:pt x="17" y="5"/>
                </a:cubicBezTo>
                <a:cubicBezTo>
                  <a:pt x="45" y="33"/>
                  <a:pt x="45" y="33"/>
                  <a:pt x="45" y="33"/>
                </a:cubicBezTo>
                <a:cubicBezTo>
                  <a:pt x="45" y="34"/>
                  <a:pt x="45" y="34"/>
                  <a:pt x="45" y="35"/>
                </a:cubicBezTo>
                <a:cubicBezTo>
                  <a:pt x="44" y="35"/>
                  <a:pt x="44" y="35"/>
                  <a:pt x="43" y="35"/>
                </a:cubicBezTo>
                <a:cubicBezTo>
                  <a:pt x="15" y="7"/>
                  <a:pt x="15" y="7"/>
                  <a:pt x="15" y="7"/>
                </a:cubicBezTo>
                <a:cubicBezTo>
                  <a:pt x="15" y="6"/>
                  <a:pt x="15" y="6"/>
                  <a:pt x="15" y="5"/>
                </a:cubicBezTo>
                <a:close/>
                <a:moveTo>
                  <a:pt x="11" y="12"/>
                </a:moveTo>
                <a:cubicBezTo>
                  <a:pt x="12" y="12"/>
                  <a:pt x="13" y="12"/>
                  <a:pt x="13" y="12"/>
                </a:cubicBezTo>
                <a:cubicBezTo>
                  <a:pt x="34" y="33"/>
                  <a:pt x="34" y="33"/>
                  <a:pt x="34" y="33"/>
                </a:cubicBezTo>
                <a:cubicBezTo>
                  <a:pt x="33" y="35"/>
                  <a:pt x="33" y="35"/>
                  <a:pt x="33" y="35"/>
                </a:cubicBezTo>
                <a:cubicBezTo>
                  <a:pt x="11" y="14"/>
                  <a:pt x="11" y="14"/>
                  <a:pt x="11" y="14"/>
                </a:cubicBezTo>
                <a:cubicBezTo>
                  <a:pt x="11" y="13"/>
                  <a:pt x="11" y="12"/>
                  <a:pt x="11" y="12"/>
                </a:cubicBezTo>
                <a:close/>
                <a:moveTo>
                  <a:pt x="34" y="45"/>
                </a:moveTo>
                <a:cubicBezTo>
                  <a:pt x="34" y="46"/>
                  <a:pt x="33" y="46"/>
                  <a:pt x="33" y="45"/>
                </a:cubicBezTo>
                <a:cubicBezTo>
                  <a:pt x="5" y="17"/>
                  <a:pt x="5" y="17"/>
                  <a:pt x="5" y="17"/>
                </a:cubicBezTo>
                <a:cubicBezTo>
                  <a:pt x="4" y="17"/>
                  <a:pt x="4" y="16"/>
                  <a:pt x="5" y="16"/>
                </a:cubicBezTo>
                <a:cubicBezTo>
                  <a:pt x="5" y="15"/>
                  <a:pt x="6" y="15"/>
                  <a:pt x="6" y="16"/>
                </a:cubicBezTo>
                <a:cubicBezTo>
                  <a:pt x="34" y="44"/>
                  <a:pt x="34" y="44"/>
                  <a:pt x="34" y="44"/>
                </a:cubicBezTo>
                <a:cubicBezTo>
                  <a:pt x="35" y="44"/>
                  <a:pt x="35" y="45"/>
                  <a:pt x="34" y="45"/>
                </a:cubicBezTo>
                <a:close/>
              </a:path>
            </a:pathLst>
          </a:custGeom>
          <a:solidFill>
            <a:schemeClr val="tx2">
              <a:lumMod val="60000"/>
              <a:lumOff val="40000"/>
            </a:schemeClr>
          </a:solidFill>
          <a:ln>
            <a:noFill/>
          </a:ln>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42" name="Freeform 105">
            <a:extLst>
              <a:ext uri="{FF2B5EF4-FFF2-40B4-BE49-F238E27FC236}">
                <a16:creationId xmlns:a16="http://schemas.microsoft.com/office/drawing/2014/main" id="{37590CBE-6B6C-4E94-B116-2D26DF1BFD6E}"/>
              </a:ext>
            </a:extLst>
          </p:cNvPr>
          <p:cNvSpPr>
            <a:spLocks/>
          </p:cNvSpPr>
          <p:nvPr/>
        </p:nvSpPr>
        <p:spPr bwMode="auto">
          <a:xfrm>
            <a:off x="807395" y="4339432"/>
            <a:ext cx="215900" cy="185738"/>
          </a:xfrm>
          <a:custGeom>
            <a:avLst/>
            <a:gdLst>
              <a:gd name="T0" fmla="*/ 3 w 101"/>
              <a:gd name="T1" fmla="*/ 67 h 87"/>
              <a:gd name="T2" fmla="*/ 44 w 101"/>
              <a:gd name="T3" fmla="*/ 39 h 87"/>
              <a:gd name="T4" fmla="*/ 46 w 101"/>
              <a:gd name="T5" fmla="*/ 19 h 87"/>
              <a:gd name="T6" fmla="*/ 79 w 101"/>
              <a:gd name="T7" fmla="*/ 3 h 87"/>
              <a:gd name="T8" fmla="*/ 64 w 101"/>
              <a:gd name="T9" fmla="*/ 14 h 87"/>
              <a:gd name="T10" fmla="*/ 65 w 101"/>
              <a:gd name="T11" fmla="*/ 36 h 87"/>
              <a:gd name="T12" fmla="*/ 85 w 101"/>
              <a:gd name="T13" fmla="*/ 45 h 87"/>
              <a:gd name="T14" fmla="*/ 101 w 101"/>
              <a:gd name="T15" fmla="*/ 34 h 87"/>
              <a:gd name="T16" fmla="*/ 98 w 101"/>
              <a:gd name="T17" fmla="*/ 43 h 87"/>
              <a:gd name="T18" fmla="*/ 60 w 101"/>
              <a:gd name="T19" fmla="*/ 57 h 87"/>
              <a:gd name="T20" fmla="*/ 58 w 101"/>
              <a:gd name="T21" fmla="*/ 56 h 87"/>
              <a:gd name="T22" fmla="*/ 16 w 101"/>
              <a:gd name="T23" fmla="*/ 86 h 87"/>
              <a:gd name="T24" fmla="*/ 9 w 101"/>
              <a:gd name="T25" fmla="*/ 84 h 87"/>
              <a:gd name="T26" fmla="*/ 2 w 101"/>
              <a:gd name="T27" fmla="*/ 75 h 87"/>
              <a:gd name="T28" fmla="*/ 3 w 101"/>
              <a:gd name="T29" fmla="*/ 6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1" h="87">
                <a:moveTo>
                  <a:pt x="3" y="67"/>
                </a:moveTo>
                <a:cubicBezTo>
                  <a:pt x="44" y="39"/>
                  <a:pt x="44" y="39"/>
                  <a:pt x="44" y="39"/>
                </a:cubicBezTo>
                <a:cubicBezTo>
                  <a:pt x="42" y="32"/>
                  <a:pt x="43" y="25"/>
                  <a:pt x="46" y="19"/>
                </a:cubicBezTo>
                <a:cubicBezTo>
                  <a:pt x="52" y="6"/>
                  <a:pt x="66" y="0"/>
                  <a:pt x="79" y="3"/>
                </a:cubicBezTo>
                <a:cubicBezTo>
                  <a:pt x="64" y="14"/>
                  <a:pt x="64" y="14"/>
                  <a:pt x="64" y="14"/>
                </a:cubicBezTo>
                <a:cubicBezTo>
                  <a:pt x="65" y="36"/>
                  <a:pt x="65" y="36"/>
                  <a:pt x="65" y="36"/>
                </a:cubicBezTo>
                <a:cubicBezTo>
                  <a:pt x="85" y="45"/>
                  <a:pt x="85" y="45"/>
                  <a:pt x="85" y="45"/>
                </a:cubicBezTo>
                <a:cubicBezTo>
                  <a:pt x="101" y="34"/>
                  <a:pt x="101" y="34"/>
                  <a:pt x="101" y="34"/>
                </a:cubicBezTo>
                <a:cubicBezTo>
                  <a:pt x="100" y="37"/>
                  <a:pt x="100" y="40"/>
                  <a:pt x="98" y="43"/>
                </a:cubicBezTo>
                <a:cubicBezTo>
                  <a:pt x="92" y="58"/>
                  <a:pt x="74" y="64"/>
                  <a:pt x="60" y="57"/>
                </a:cubicBezTo>
                <a:cubicBezTo>
                  <a:pt x="59" y="57"/>
                  <a:pt x="59" y="57"/>
                  <a:pt x="58" y="56"/>
                </a:cubicBezTo>
                <a:cubicBezTo>
                  <a:pt x="16" y="86"/>
                  <a:pt x="16" y="86"/>
                  <a:pt x="16" y="86"/>
                </a:cubicBezTo>
                <a:cubicBezTo>
                  <a:pt x="13" y="87"/>
                  <a:pt x="10" y="87"/>
                  <a:pt x="9" y="84"/>
                </a:cubicBezTo>
                <a:cubicBezTo>
                  <a:pt x="2" y="75"/>
                  <a:pt x="2" y="75"/>
                  <a:pt x="2" y="75"/>
                </a:cubicBezTo>
                <a:cubicBezTo>
                  <a:pt x="0" y="72"/>
                  <a:pt x="1" y="69"/>
                  <a:pt x="3" y="67"/>
                </a:cubicBezTo>
                <a:close/>
              </a:path>
            </a:pathLst>
          </a:custGeom>
          <a:solidFill>
            <a:schemeClr val="tx2">
              <a:lumMod val="60000"/>
              <a:lumOff val="40000"/>
            </a:schemeClr>
          </a:solidFill>
          <a:ln>
            <a:noFill/>
          </a:ln>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44" name="Freeform 75">
            <a:extLst>
              <a:ext uri="{FF2B5EF4-FFF2-40B4-BE49-F238E27FC236}">
                <a16:creationId xmlns:a16="http://schemas.microsoft.com/office/drawing/2014/main" id="{D0911F46-25AB-40A2-8DC8-5F076626AAC4}"/>
              </a:ext>
            </a:extLst>
          </p:cNvPr>
          <p:cNvSpPr>
            <a:spLocks noEditPoints="1"/>
          </p:cNvSpPr>
          <p:nvPr/>
        </p:nvSpPr>
        <p:spPr bwMode="auto">
          <a:xfrm>
            <a:off x="1682448" y="4321719"/>
            <a:ext cx="185738" cy="130175"/>
          </a:xfrm>
          <a:custGeom>
            <a:avLst/>
            <a:gdLst>
              <a:gd name="T0" fmla="*/ 68 w 87"/>
              <a:gd name="T1" fmla="*/ 0 h 61"/>
              <a:gd name="T2" fmla="*/ 4 w 87"/>
              <a:gd name="T3" fmla="*/ 13 h 61"/>
              <a:gd name="T4" fmla="*/ 0 w 87"/>
              <a:gd name="T5" fmla="*/ 22 h 61"/>
              <a:gd name="T6" fmla="*/ 16 w 87"/>
              <a:gd name="T7" fmla="*/ 27 h 61"/>
              <a:gd name="T8" fmla="*/ 20 w 87"/>
              <a:gd name="T9" fmla="*/ 17 h 61"/>
              <a:gd name="T10" fmla="*/ 26 w 87"/>
              <a:gd name="T11" fmla="*/ 7 h 61"/>
              <a:gd name="T12" fmla="*/ 29 w 87"/>
              <a:gd name="T13" fmla="*/ 8 h 61"/>
              <a:gd name="T14" fmla="*/ 23 w 87"/>
              <a:gd name="T15" fmla="*/ 27 h 61"/>
              <a:gd name="T16" fmla="*/ 22 w 87"/>
              <a:gd name="T17" fmla="*/ 27 h 61"/>
              <a:gd name="T18" fmla="*/ 10 w 87"/>
              <a:gd name="T19" fmla="*/ 60 h 61"/>
              <a:gd name="T20" fmla="*/ 76 w 87"/>
              <a:gd name="T21" fmla="*/ 61 h 61"/>
              <a:gd name="T22" fmla="*/ 77 w 87"/>
              <a:gd name="T23" fmla="*/ 59 h 61"/>
              <a:gd name="T24" fmla="*/ 64 w 87"/>
              <a:gd name="T25" fmla="*/ 27 h 61"/>
              <a:gd name="T26" fmla="*/ 58 w 87"/>
              <a:gd name="T27" fmla="*/ 27 h 61"/>
              <a:gd name="T28" fmla="*/ 58 w 87"/>
              <a:gd name="T29" fmla="*/ 7 h 61"/>
              <a:gd name="T30" fmla="*/ 70 w 87"/>
              <a:gd name="T31" fmla="*/ 13 h 61"/>
              <a:gd name="T32" fmla="*/ 66 w 87"/>
              <a:gd name="T33" fmla="*/ 22 h 61"/>
              <a:gd name="T34" fmla="*/ 82 w 87"/>
              <a:gd name="T35" fmla="*/ 27 h 61"/>
              <a:gd name="T36" fmla="*/ 87 w 87"/>
              <a:gd name="T37" fmla="*/ 17 h 61"/>
              <a:gd name="T38" fmla="*/ 50 w 87"/>
              <a:gd name="T39" fmla="*/ 7 h 61"/>
              <a:gd name="T40" fmla="*/ 50 w 87"/>
              <a:gd name="T41" fmla="*/ 27 h 61"/>
              <a:gd name="T42" fmla="*/ 37 w 87"/>
              <a:gd name="T43" fmla="*/ 8 h 61"/>
              <a:gd name="T44" fmla="*/ 50 w 87"/>
              <a:gd name="T45" fmla="*/ 7 h 61"/>
              <a:gd name="T46" fmla="*/ 34 w 87"/>
              <a:gd name="T47" fmla="*/ 54 h 61"/>
              <a:gd name="T48" fmla="*/ 51 w 87"/>
              <a:gd name="T49" fmla="*/ 36 h 61"/>
              <a:gd name="T50" fmla="*/ 37 w 87"/>
              <a:gd name="T51" fmla="*/ 53 h 61"/>
              <a:gd name="T52" fmla="*/ 39 w 87"/>
              <a:gd name="T53" fmla="*/ 55 h 61"/>
              <a:gd name="T54" fmla="*/ 37 w 87"/>
              <a:gd name="T55" fmla="*/ 53 h 61"/>
              <a:gd name="T56" fmla="*/ 42 w 87"/>
              <a:gd name="T57" fmla="*/ 56 h 61"/>
              <a:gd name="T58" fmla="*/ 44 w 87"/>
              <a:gd name="T59" fmla="*/ 54 h 61"/>
              <a:gd name="T60" fmla="*/ 43 w 87"/>
              <a:gd name="T61" fmla="*/ 36 h 61"/>
              <a:gd name="T62" fmla="*/ 41 w 87"/>
              <a:gd name="T63" fmla="*/ 34 h 61"/>
              <a:gd name="T64" fmla="*/ 43 w 87"/>
              <a:gd name="T65" fmla="*/ 36 h 61"/>
              <a:gd name="T66" fmla="*/ 33 w 87"/>
              <a:gd name="T67" fmla="*/ 51 h 61"/>
              <a:gd name="T68" fmla="*/ 35 w 87"/>
              <a:gd name="T69" fmla="*/ 50 h 61"/>
              <a:gd name="T70" fmla="*/ 38 w 87"/>
              <a:gd name="T71" fmla="*/ 38 h 61"/>
              <a:gd name="T72" fmla="*/ 36 w 87"/>
              <a:gd name="T73" fmla="*/ 36 h 61"/>
              <a:gd name="T74" fmla="*/ 38 w 87"/>
              <a:gd name="T75" fmla="*/ 38 h 61"/>
              <a:gd name="T76" fmla="*/ 49 w 87"/>
              <a:gd name="T77" fmla="*/ 40 h 61"/>
              <a:gd name="T78" fmla="*/ 52 w 87"/>
              <a:gd name="T79" fmla="*/ 39 h 61"/>
              <a:gd name="T80" fmla="*/ 50 w 87"/>
              <a:gd name="T81" fmla="*/ 48 h 61"/>
              <a:gd name="T82" fmla="*/ 52 w 87"/>
              <a:gd name="T83" fmla="*/ 51 h 61"/>
              <a:gd name="T84" fmla="*/ 50 w 87"/>
              <a:gd name="T85" fmla="*/ 48 h 61"/>
              <a:gd name="T86" fmla="*/ 51 w 87"/>
              <a:gd name="T87" fmla="*/ 45 h 61"/>
              <a:gd name="T88" fmla="*/ 53 w 87"/>
              <a:gd name="T89" fmla="*/ 44 h 61"/>
              <a:gd name="T90" fmla="*/ 47 w 87"/>
              <a:gd name="T91" fmla="*/ 52 h 61"/>
              <a:gd name="T92" fmla="*/ 48 w 87"/>
              <a:gd name="T93" fmla="*/ 54 h 61"/>
              <a:gd name="T94" fmla="*/ 47 w 87"/>
              <a:gd name="T95" fmla="*/ 52 h 61"/>
              <a:gd name="T96" fmla="*/ 48 w 87"/>
              <a:gd name="T97" fmla="*/ 36 h 61"/>
              <a:gd name="T98" fmla="*/ 45 w 87"/>
              <a:gd name="T99" fmla="*/ 37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7" h="61">
                <a:moveTo>
                  <a:pt x="83" y="13"/>
                </a:moveTo>
                <a:cubicBezTo>
                  <a:pt x="82" y="5"/>
                  <a:pt x="75" y="0"/>
                  <a:pt x="68" y="0"/>
                </a:cubicBezTo>
                <a:cubicBezTo>
                  <a:pt x="19" y="0"/>
                  <a:pt x="19" y="0"/>
                  <a:pt x="19" y="0"/>
                </a:cubicBezTo>
                <a:cubicBezTo>
                  <a:pt x="11" y="0"/>
                  <a:pt x="5" y="5"/>
                  <a:pt x="4" y="13"/>
                </a:cubicBezTo>
                <a:cubicBezTo>
                  <a:pt x="2" y="13"/>
                  <a:pt x="0" y="15"/>
                  <a:pt x="0" y="17"/>
                </a:cubicBezTo>
                <a:cubicBezTo>
                  <a:pt x="0" y="22"/>
                  <a:pt x="0" y="22"/>
                  <a:pt x="0" y="22"/>
                </a:cubicBezTo>
                <a:cubicBezTo>
                  <a:pt x="0" y="24"/>
                  <a:pt x="2" y="27"/>
                  <a:pt x="5" y="27"/>
                </a:cubicBezTo>
                <a:cubicBezTo>
                  <a:pt x="16" y="27"/>
                  <a:pt x="16" y="27"/>
                  <a:pt x="16" y="27"/>
                </a:cubicBezTo>
                <a:cubicBezTo>
                  <a:pt x="18" y="27"/>
                  <a:pt x="20" y="24"/>
                  <a:pt x="20" y="22"/>
                </a:cubicBezTo>
                <a:cubicBezTo>
                  <a:pt x="20" y="17"/>
                  <a:pt x="20" y="17"/>
                  <a:pt x="20" y="17"/>
                </a:cubicBezTo>
                <a:cubicBezTo>
                  <a:pt x="20" y="15"/>
                  <a:pt x="19" y="13"/>
                  <a:pt x="17" y="13"/>
                </a:cubicBezTo>
                <a:cubicBezTo>
                  <a:pt x="18" y="9"/>
                  <a:pt x="22" y="7"/>
                  <a:pt x="26" y="7"/>
                </a:cubicBezTo>
                <a:cubicBezTo>
                  <a:pt x="29" y="7"/>
                  <a:pt x="29" y="7"/>
                  <a:pt x="29" y="7"/>
                </a:cubicBezTo>
                <a:cubicBezTo>
                  <a:pt x="29" y="7"/>
                  <a:pt x="29" y="7"/>
                  <a:pt x="29" y="8"/>
                </a:cubicBezTo>
                <a:cubicBezTo>
                  <a:pt x="29" y="27"/>
                  <a:pt x="29" y="27"/>
                  <a:pt x="29" y="27"/>
                </a:cubicBezTo>
                <a:cubicBezTo>
                  <a:pt x="23" y="27"/>
                  <a:pt x="23" y="27"/>
                  <a:pt x="23" y="27"/>
                </a:cubicBezTo>
                <a:cubicBezTo>
                  <a:pt x="23" y="27"/>
                  <a:pt x="22" y="27"/>
                  <a:pt x="22" y="27"/>
                </a:cubicBezTo>
                <a:cubicBezTo>
                  <a:pt x="22" y="27"/>
                  <a:pt x="22" y="27"/>
                  <a:pt x="22" y="27"/>
                </a:cubicBezTo>
                <a:cubicBezTo>
                  <a:pt x="10" y="59"/>
                  <a:pt x="10" y="59"/>
                  <a:pt x="10" y="59"/>
                </a:cubicBezTo>
                <a:cubicBezTo>
                  <a:pt x="9" y="59"/>
                  <a:pt x="10" y="60"/>
                  <a:pt x="10" y="60"/>
                </a:cubicBezTo>
                <a:cubicBezTo>
                  <a:pt x="10" y="61"/>
                  <a:pt x="11" y="61"/>
                  <a:pt x="11" y="61"/>
                </a:cubicBezTo>
                <a:cubicBezTo>
                  <a:pt x="76" y="61"/>
                  <a:pt x="76" y="61"/>
                  <a:pt x="76" y="61"/>
                </a:cubicBezTo>
                <a:cubicBezTo>
                  <a:pt x="76" y="61"/>
                  <a:pt x="76" y="61"/>
                  <a:pt x="77" y="60"/>
                </a:cubicBezTo>
                <a:cubicBezTo>
                  <a:pt x="77" y="60"/>
                  <a:pt x="77" y="59"/>
                  <a:pt x="77" y="59"/>
                </a:cubicBezTo>
                <a:cubicBezTo>
                  <a:pt x="65" y="27"/>
                  <a:pt x="65" y="27"/>
                  <a:pt x="65" y="27"/>
                </a:cubicBezTo>
                <a:cubicBezTo>
                  <a:pt x="65" y="27"/>
                  <a:pt x="65" y="27"/>
                  <a:pt x="64" y="27"/>
                </a:cubicBezTo>
                <a:cubicBezTo>
                  <a:pt x="64" y="27"/>
                  <a:pt x="64" y="27"/>
                  <a:pt x="64" y="27"/>
                </a:cubicBezTo>
                <a:cubicBezTo>
                  <a:pt x="58" y="27"/>
                  <a:pt x="58" y="27"/>
                  <a:pt x="58" y="27"/>
                </a:cubicBezTo>
                <a:cubicBezTo>
                  <a:pt x="58" y="8"/>
                  <a:pt x="58" y="8"/>
                  <a:pt x="58" y="8"/>
                </a:cubicBezTo>
                <a:cubicBezTo>
                  <a:pt x="58" y="7"/>
                  <a:pt x="58" y="7"/>
                  <a:pt x="58" y="7"/>
                </a:cubicBezTo>
                <a:cubicBezTo>
                  <a:pt x="61" y="7"/>
                  <a:pt x="61" y="7"/>
                  <a:pt x="61" y="7"/>
                </a:cubicBezTo>
                <a:cubicBezTo>
                  <a:pt x="65" y="7"/>
                  <a:pt x="68" y="9"/>
                  <a:pt x="70" y="13"/>
                </a:cubicBezTo>
                <a:cubicBezTo>
                  <a:pt x="68" y="13"/>
                  <a:pt x="66" y="15"/>
                  <a:pt x="66" y="17"/>
                </a:cubicBezTo>
                <a:cubicBezTo>
                  <a:pt x="66" y="22"/>
                  <a:pt x="66" y="22"/>
                  <a:pt x="66" y="22"/>
                </a:cubicBezTo>
                <a:cubicBezTo>
                  <a:pt x="66" y="24"/>
                  <a:pt x="68" y="27"/>
                  <a:pt x="71" y="27"/>
                </a:cubicBezTo>
                <a:cubicBezTo>
                  <a:pt x="82" y="27"/>
                  <a:pt x="82" y="27"/>
                  <a:pt x="82" y="27"/>
                </a:cubicBezTo>
                <a:cubicBezTo>
                  <a:pt x="84" y="27"/>
                  <a:pt x="87" y="24"/>
                  <a:pt x="87" y="22"/>
                </a:cubicBezTo>
                <a:cubicBezTo>
                  <a:pt x="87" y="17"/>
                  <a:pt x="87" y="17"/>
                  <a:pt x="87" y="17"/>
                </a:cubicBezTo>
                <a:cubicBezTo>
                  <a:pt x="87" y="15"/>
                  <a:pt x="85" y="13"/>
                  <a:pt x="83" y="13"/>
                </a:cubicBezTo>
                <a:close/>
                <a:moveTo>
                  <a:pt x="50" y="7"/>
                </a:moveTo>
                <a:cubicBezTo>
                  <a:pt x="50" y="7"/>
                  <a:pt x="50" y="7"/>
                  <a:pt x="50" y="8"/>
                </a:cubicBezTo>
                <a:cubicBezTo>
                  <a:pt x="50" y="27"/>
                  <a:pt x="50" y="27"/>
                  <a:pt x="50" y="27"/>
                </a:cubicBezTo>
                <a:cubicBezTo>
                  <a:pt x="37" y="27"/>
                  <a:pt x="37" y="27"/>
                  <a:pt x="37" y="27"/>
                </a:cubicBezTo>
                <a:cubicBezTo>
                  <a:pt x="37" y="8"/>
                  <a:pt x="37" y="8"/>
                  <a:pt x="37" y="8"/>
                </a:cubicBezTo>
                <a:cubicBezTo>
                  <a:pt x="37" y="7"/>
                  <a:pt x="37" y="7"/>
                  <a:pt x="37" y="7"/>
                </a:cubicBezTo>
                <a:lnTo>
                  <a:pt x="50" y="7"/>
                </a:lnTo>
                <a:close/>
                <a:moveTo>
                  <a:pt x="52" y="53"/>
                </a:moveTo>
                <a:cubicBezTo>
                  <a:pt x="47" y="58"/>
                  <a:pt x="39" y="59"/>
                  <a:pt x="34" y="54"/>
                </a:cubicBezTo>
                <a:cubicBezTo>
                  <a:pt x="29" y="50"/>
                  <a:pt x="28" y="42"/>
                  <a:pt x="33" y="37"/>
                </a:cubicBezTo>
                <a:cubicBezTo>
                  <a:pt x="38" y="32"/>
                  <a:pt x="46" y="31"/>
                  <a:pt x="51" y="36"/>
                </a:cubicBezTo>
                <a:cubicBezTo>
                  <a:pt x="56" y="40"/>
                  <a:pt x="56" y="48"/>
                  <a:pt x="52" y="53"/>
                </a:cubicBezTo>
                <a:close/>
                <a:moveTo>
                  <a:pt x="37" y="53"/>
                </a:moveTo>
                <a:cubicBezTo>
                  <a:pt x="37" y="53"/>
                  <a:pt x="36" y="54"/>
                  <a:pt x="37" y="55"/>
                </a:cubicBezTo>
                <a:cubicBezTo>
                  <a:pt x="37" y="55"/>
                  <a:pt x="38" y="55"/>
                  <a:pt x="39" y="55"/>
                </a:cubicBezTo>
                <a:cubicBezTo>
                  <a:pt x="39" y="55"/>
                  <a:pt x="40" y="54"/>
                  <a:pt x="39" y="53"/>
                </a:cubicBezTo>
                <a:cubicBezTo>
                  <a:pt x="39" y="53"/>
                  <a:pt x="38" y="52"/>
                  <a:pt x="37" y="53"/>
                </a:cubicBezTo>
                <a:close/>
                <a:moveTo>
                  <a:pt x="42" y="54"/>
                </a:moveTo>
                <a:cubicBezTo>
                  <a:pt x="41" y="54"/>
                  <a:pt x="41" y="55"/>
                  <a:pt x="42" y="56"/>
                </a:cubicBezTo>
                <a:cubicBezTo>
                  <a:pt x="42" y="56"/>
                  <a:pt x="43" y="56"/>
                  <a:pt x="44" y="56"/>
                </a:cubicBezTo>
                <a:cubicBezTo>
                  <a:pt x="44" y="56"/>
                  <a:pt x="44" y="55"/>
                  <a:pt x="44" y="54"/>
                </a:cubicBezTo>
                <a:cubicBezTo>
                  <a:pt x="44" y="54"/>
                  <a:pt x="43" y="53"/>
                  <a:pt x="42" y="54"/>
                </a:cubicBezTo>
                <a:close/>
                <a:moveTo>
                  <a:pt x="43" y="36"/>
                </a:moveTo>
                <a:cubicBezTo>
                  <a:pt x="43" y="36"/>
                  <a:pt x="43" y="35"/>
                  <a:pt x="43" y="35"/>
                </a:cubicBezTo>
                <a:cubicBezTo>
                  <a:pt x="43" y="34"/>
                  <a:pt x="42" y="34"/>
                  <a:pt x="41" y="34"/>
                </a:cubicBezTo>
                <a:cubicBezTo>
                  <a:pt x="40" y="35"/>
                  <a:pt x="40" y="35"/>
                  <a:pt x="41" y="36"/>
                </a:cubicBezTo>
                <a:cubicBezTo>
                  <a:pt x="41" y="37"/>
                  <a:pt x="42" y="37"/>
                  <a:pt x="43" y="36"/>
                </a:cubicBezTo>
                <a:close/>
                <a:moveTo>
                  <a:pt x="33" y="49"/>
                </a:moveTo>
                <a:cubicBezTo>
                  <a:pt x="33" y="50"/>
                  <a:pt x="33" y="51"/>
                  <a:pt x="33" y="51"/>
                </a:cubicBezTo>
                <a:cubicBezTo>
                  <a:pt x="33" y="52"/>
                  <a:pt x="34" y="52"/>
                  <a:pt x="35" y="52"/>
                </a:cubicBezTo>
                <a:cubicBezTo>
                  <a:pt x="36" y="51"/>
                  <a:pt x="36" y="50"/>
                  <a:pt x="35" y="50"/>
                </a:cubicBezTo>
                <a:cubicBezTo>
                  <a:pt x="35" y="49"/>
                  <a:pt x="34" y="49"/>
                  <a:pt x="33" y="49"/>
                </a:cubicBezTo>
                <a:close/>
                <a:moveTo>
                  <a:pt x="38" y="38"/>
                </a:moveTo>
                <a:cubicBezTo>
                  <a:pt x="38" y="38"/>
                  <a:pt x="38" y="37"/>
                  <a:pt x="38" y="36"/>
                </a:cubicBezTo>
                <a:cubicBezTo>
                  <a:pt x="38" y="36"/>
                  <a:pt x="37" y="35"/>
                  <a:pt x="36" y="36"/>
                </a:cubicBezTo>
                <a:cubicBezTo>
                  <a:pt x="36" y="36"/>
                  <a:pt x="35" y="37"/>
                  <a:pt x="36" y="38"/>
                </a:cubicBezTo>
                <a:cubicBezTo>
                  <a:pt x="36" y="38"/>
                  <a:pt x="37" y="39"/>
                  <a:pt x="38" y="38"/>
                </a:cubicBezTo>
                <a:close/>
                <a:moveTo>
                  <a:pt x="50" y="39"/>
                </a:moveTo>
                <a:cubicBezTo>
                  <a:pt x="49" y="39"/>
                  <a:pt x="49" y="40"/>
                  <a:pt x="49" y="40"/>
                </a:cubicBezTo>
                <a:cubicBezTo>
                  <a:pt x="50" y="41"/>
                  <a:pt x="51" y="41"/>
                  <a:pt x="51" y="41"/>
                </a:cubicBezTo>
                <a:cubicBezTo>
                  <a:pt x="52" y="40"/>
                  <a:pt x="52" y="40"/>
                  <a:pt x="52" y="39"/>
                </a:cubicBezTo>
                <a:cubicBezTo>
                  <a:pt x="51" y="38"/>
                  <a:pt x="50" y="38"/>
                  <a:pt x="50" y="39"/>
                </a:cubicBezTo>
                <a:close/>
                <a:moveTo>
                  <a:pt x="50" y="48"/>
                </a:moveTo>
                <a:cubicBezTo>
                  <a:pt x="50" y="49"/>
                  <a:pt x="50" y="50"/>
                  <a:pt x="50" y="50"/>
                </a:cubicBezTo>
                <a:cubicBezTo>
                  <a:pt x="50" y="51"/>
                  <a:pt x="51" y="51"/>
                  <a:pt x="52" y="51"/>
                </a:cubicBezTo>
                <a:cubicBezTo>
                  <a:pt x="53" y="50"/>
                  <a:pt x="53" y="49"/>
                  <a:pt x="52" y="49"/>
                </a:cubicBezTo>
                <a:cubicBezTo>
                  <a:pt x="52" y="48"/>
                  <a:pt x="51" y="48"/>
                  <a:pt x="50" y="48"/>
                </a:cubicBezTo>
                <a:close/>
                <a:moveTo>
                  <a:pt x="51" y="43"/>
                </a:moveTo>
                <a:cubicBezTo>
                  <a:pt x="51" y="44"/>
                  <a:pt x="51" y="45"/>
                  <a:pt x="51" y="45"/>
                </a:cubicBezTo>
                <a:cubicBezTo>
                  <a:pt x="51" y="46"/>
                  <a:pt x="52" y="46"/>
                  <a:pt x="53" y="46"/>
                </a:cubicBezTo>
                <a:cubicBezTo>
                  <a:pt x="54" y="45"/>
                  <a:pt x="54" y="44"/>
                  <a:pt x="53" y="44"/>
                </a:cubicBezTo>
                <a:cubicBezTo>
                  <a:pt x="53" y="43"/>
                  <a:pt x="52" y="43"/>
                  <a:pt x="51" y="43"/>
                </a:cubicBezTo>
                <a:close/>
                <a:moveTo>
                  <a:pt x="47" y="52"/>
                </a:moveTo>
                <a:cubicBezTo>
                  <a:pt x="46" y="53"/>
                  <a:pt x="46" y="53"/>
                  <a:pt x="47" y="54"/>
                </a:cubicBezTo>
                <a:cubicBezTo>
                  <a:pt x="47" y="55"/>
                  <a:pt x="48" y="55"/>
                  <a:pt x="48" y="54"/>
                </a:cubicBezTo>
                <a:cubicBezTo>
                  <a:pt x="49" y="54"/>
                  <a:pt x="49" y="53"/>
                  <a:pt x="49" y="53"/>
                </a:cubicBezTo>
                <a:cubicBezTo>
                  <a:pt x="48" y="52"/>
                  <a:pt x="48" y="52"/>
                  <a:pt x="47" y="52"/>
                </a:cubicBezTo>
                <a:close/>
                <a:moveTo>
                  <a:pt x="47" y="37"/>
                </a:moveTo>
                <a:cubicBezTo>
                  <a:pt x="48" y="37"/>
                  <a:pt x="48" y="36"/>
                  <a:pt x="48" y="36"/>
                </a:cubicBezTo>
                <a:cubicBezTo>
                  <a:pt x="47" y="35"/>
                  <a:pt x="47" y="35"/>
                  <a:pt x="46" y="35"/>
                </a:cubicBezTo>
                <a:cubicBezTo>
                  <a:pt x="45" y="36"/>
                  <a:pt x="45" y="36"/>
                  <a:pt x="45" y="37"/>
                </a:cubicBezTo>
                <a:cubicBezTo>
                  <a:pt x="46" y="38"/>
                  <a:pt x="47" y="38"/>
                  <a:pt x="47" y="37"/>
                </a:cubicBezTo>
                <a:close/>
              </a:path>
            </a:pathLst>
          </a:custGeom>
          <a:solidFill>
            <a:schemeClr val="tx2">
              <a:lumMod val="60000"/>
              <a:lumOff val="40000"/>
            </a:schemeClr>
          </a:solidFill>
          <a:ln>
            <a:noFill/>
          </a:ln>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45" name="Freeform 117">
            <a:extLst>
              <a:ext uri="{FF2B5EF4-FFF2-40B4-BE49-F238E27FC236}">
                <a16:creationId xmlns:a16="http://schemas.microsoft.com/office/drawing/2014/main" id="{B322AFAD-2AFE-43DE-85F7-17BA0902854B}"/>
              </a:ext>
            </a:extLst>
          </p:cNvPr>
          <p:cNvSpPr>
            <a:spLocks noEditPoints="1"/>
          </p:cNvSpPr>
          <p:nvPr/>
        </p:nvSpPr>
        <p:spPr bwMode="auto">
          <a:xfrm>
            <a:off x="2818615" y="4677025"/>
            <a:ext cx="190500" cy="160338"/>
          </a:xfrm>
          <a:custGeom>
            <a:avLst/>
            <a:gdLst>
              <a:gd name="T0" fmla="*/ 32 w 89"/>
              <a:gd name="T1" fmla="*/ 9 h 75"/>
              <a:gd name="T2" fmla="*/ 49 w 89"/>
              <a:gd name="T3" fmla="*/ 13 h 75"/>
              <a:gd name="T4" fmla="*/ 60 w 89"/>
              <a:gd name="T5" fmla="*/ 20 h 75"/>
              <a:gd name="T6" fmla="*/ 54 w 89"/>
              <a:gd name="T7" fmla="*/ 29 h 75"/>
              <a:gd name="T8" fmla="*/ 88 w 89"/>
              <a:gd name="T9" fmla="*/ 29 h 75"/>
              <a:gd name="T10" fmla="*/ 71 w 89"/>
              <a:gd name="T11" fmla="*/ 0 h 75"/>
              <a:gd name="T12" fmla="*/ 66 w 89"/>
              <a:gd name="T13" fmla="*/ 9 h 75"/>
              <a:gd name="T14" fmla="*/ 52 w 89"/>
              <a:gd name="T15" fmla="*/ 4 h 75"/>
              <a:gd name="T16" fmla="*/ 32 w 89"/>
              <a:gd name="T17" fmla="*/ 3 h 75"/>
              <a:gd name="T18" fmla="*/ 13 w 89"/>
              <a:gd name="T19" fmla="*/ 8 h 75"/>
              <a:gd name="T20" fmla="*/ 0 w 89"/>
              <a:gd name="T21" fmla="*/ 22 h 75"/>
              <a:gd name="T22" fmla="*/ 32 w 89"/>
              <a:gd name="T23" fmla="*/ 9 h 75"/>
              <a:gd name="T24" fmla="*/ 58 w 89"/>
              <a:gd name="T25" fmla="*/ 66 h 75"/>
              <a:gd name="T26" fmla="*/ 41 w 89"/>
              <a:gd name="T27" fmla="*/ 61 h 75"/>
              <a:gd name="T28" fmla="*/ 30 w 89"/>
              <a:gd name="T29" fmla="*/ 55 h 75"/>
              <a:gd name="T30" fmla="*/ 35 w 89"/>
              <a:gd name="T31" fmla="*/ 46 h 75"/>
              <a:gd name="T32" fmla="*/ 1 w 89"/>
              <a:gd name="T33" fmla="*/ 45 h 75"/>
              <a:gd name="T34" fmla="*/ 18 w 89"/>
              <a:gd name="T35" fmla="*/ 75 h 75"/>
              <a:gd name="T36" fmla="*/ 24 w 89"/>
              <a:gd name="T37" fmla="*/ 66 h 75"/>
              <a:gd name="T38" fmla="*/ 38 w 89"/>
              <a:gd name="T39" fmla="*/ 71 h 75"/>
              <a:gd name="T40" fmla="*/ 58 w 89"/>
              <a:gd name="T41" fmla="*/ 72 h 75"/>
              <a:gd name="T42" fmla="*/ 77 w 89"/>
              <a:gd name="T43" fmla="*/ 67 h 75"/>
              <a:gd name="T44" fmla="*/ 89 w 89"/>
              <a:gd name="T45" fmla="*/ 53 h 75"/>
              <a:gd name="T46" fmla="*/ 58 w 89"/>
              <a:gd name="T47" fmla="*/ 6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9" h="75">
                <a:moveTo>
                  <a:pt x="32" y="9"/>
                </a:moveTo>
                <a:cubicBezTo>
                  <a:pt x="38" y="10"/>
                  <a:pt x="44" y="11"/>
                  <a:pt x="49" y="13"/>
                </a:cubicBezTo>
                <a:cubicBezTo>
                  <a:pt x="53" y="15"/>
                  <a:pt x="56" y="17"/>
                  <a:pt x="60" y="20"/>
                </a:cubicBezTo>
                <a:cubicBezTo>
                  <a:pt x="54" y="29"/>
                  <a:pt x="54" y="29"/>
                  <a:pt x="54" y="29"/>
                </a:cubicBezTo>
                <a:cubicBezTo>
                  <a:pt x="88" y="29"/>
                  <a:pt x="88" y="29"/>
                  <a:pt x="88" y="29"/>
                </a:cubicBezTo>
                <a:cubicBezTo>
                  <a:pt x="71" y="0"/>
                  <a:pt x="71" y="0"/>
                  <a:pt x="71" y="0"/>
                </a:cubicBezTo>
                <a:cubicBezTo>
                  <a:pt x="66" y="9"/>
                  <a:pt x="66" y="9"/>
                  <a:pt x="66" y="9"/>
                </a:cubicBezTo>
                <a:cubicBezTo>
                  <a:pt x="62" y="7"/>
                  <a:pt x="57" y="5"/>
                  <a:pt x="52" y="4"/>
                </a:cubicBezTo>
                <a:cubicBezTo>
                  <a:pt x="45" y="3"/>
                  <a:pt x="38" y="2"/>
                  <a:pt x="32" y="3"/>
                </a:cubicBezTo>
                <a:cubicBezTo>
                  <a:pt x="25" y="3"/>
                  <a:pt x="19" y="5"/>
                  <a:pt x="13" y="8"/>
                </a:cubicBezTo>
                <a:cubicBezTo>
                  <a:pt x="7" y="11"/>
                  <a:pt x="2" y="16"/>
                  <a:pt x="0" y="22"/>
                </a:cubicBezTo>
                <a:cubicBezTo>
                  <a:pt x="6" y="10"/>
                  <a:pt x="20" y="8"/>
                  <a:pt x="32" y="9"/>
                </a:cubicBezTo>
                <a:close/>
                <a:moveTo>
                  <a:pt x="58" y="66"/>
                </a:moveTo>
                <a:cubicBezTo>
                  <a:pt x="52" y="65"/>
                  <a:pt x="46" y="64"/>
                  <a:pt x="41" y="61"/>
                </a:cubicBezTo>
                <a:cubicBezTo>
                  <a:pt x="37" y="60"/>
                  <a:pt x="34" y="58"/>
                  <a:pt x="30" y="55"/>
                </a:cubicBezTo>
                <a:cubicBezTo>
                  <a:pt x="35" y="46"/>
                  <a:pt x="35" y="46"/>
                  <a:pt x="35" y="46"/>
                </a:cubicBezTo>
                <a:cubicBezTo>
                  <a:pt x="1" y="45"/>
                  <a:pt x="1" y="45"/>
                  <a:pt x="1" y="45"/>
                </a:cubicBezTo>
                <a:cubicBezTo>
                  <a:pt x="18" y="75"/>
                  <a:pt x="18" y="75"/>
                  <a:pt x="18" y="75"/>
                </a:cubicBezTo>
                <a:cubicBezTo>
                  <a:pt x="24" y="66"/>
                  <a:pt x="24" y="66"/>
                  <a:pt x="24" y="66"/>
                </a:cubicBezTo>
                <a:cubicBezTo>
                  <a:pt x="28" y="67"/>
                  <a:pt x="33" y="70"/>
                  <a:pt x="38" y="71"/>
                </a:cubicBezTo>
                <a:cubicBezTo>
                  <a:pt x="44" y="72"/>
                  <a:pt x="51" y="73"/>
                  <a:pt x="58" y="72"/>
                </a:cubicBezTo>
                <a:cubicBezTo>
                  <a:pt x="64" y="72"/>
                  <a:pt x="71" y="70"/>
                  <a:pt x="77" y="67"/>
                </a:cubicBezTo>
                <a:cubicBezTo>
                  <a:pt x="83" y="64"/>
                  <a:pt x="87" y="59"/>
                  <a:pt x="89" y="53"/>
                </a:cubicBezTo>
                <a:cubicBezTo>
                  <a:pt x="83" y="65"/>
                  <a:pt x="69" y="67"/>
                  <a:pt x="58" y="66"/>
                </a:cubicBezTo>
                <a:close/>
              </a:path>
            </a:pathLst>
          </a:custGeom>
          <a:solidFill>
            <a:schemeClr val="tx2">
              <a:lumMod val="60000"/>
              <a:lumOff val="40000"/>
            </a:schemeClr>
          </a:solidFill>
          <a:ln>
            <a:noFill/>
          </a:ln>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46" name="Freeform 92">
            <a:extLst>
              <a:ext uri="{FF2B5EF4-FFF2-40B4-BE49-F238E27FC236}">
                <a16:creationId xmlns:a16="http://schemas.microsoft.com/office/drawing/2014/main" id="{BF2BCF9A-0E9C-4D11-A958-F6F000FC4C14}"/>
              </a:ext>
            </a:extLst>
          </p:cNvPr>
          <p:cNvSpPr>
            <a:spLocks noEditPoints="1"/>
          </p:cNvSpPr>
          <p:nvPr/>
        </p:nvSpPr>
        <p:spPr bwMode="auto">
          <a:xfrm>
            <a:off x="3245295" y="4310843"/>
            <a:ext cx="195263" cy="184150"/>
          </a:xfrm>
          <a:custGeom>
            <a:avLst/>
            <a:gdLst>
              <a:gd name="T0" fmla="*/ 2 w 91"/>
              <a:gd name="T1" fmla="*/ 68 h 86"/>
              <a:gd name="T2" fmla="*/ 4 w 91"/>
              <a:gd name="T3" fmla="*/ 68 h 86"/>
              <a:gd name="T4" fmla="*/ 7 w 91"/>
              <a:gd name="T5" fmla="*/ 66 h 86"/>
              <a:gd name="T6" fmla="*/ 11 w 91"/>
              <a:gd name="T7" fmla="*/ 59 h 86"/>
              <a:gd name="T8" fmla="*/ 32 w 91"/>
              <a:gd name="T9" fmla="*/ 61 h 86"/>
              <a:gd name="T10" fmla="*/ 36 w 91"/>
              <a:gd name="T11" fmla="*/ 59 h 86"/>
              <a:gd name="T12" fmla="*/ 41 w 91"/>
              <a:gd name="T13" fmla="*/ 53 h 86"/>
              <a:gd name="T14" fmla="*/ 52 w 91"/>
              <a:gd name="T15" fmla="*/ 60 h 86"/>
              <a:gd name="T16" fmla="*/ 54 w 91"/>
              <a:gd name="T17" fmla="*/ 83 h 86"/>
              <a:gd name="T18" fmla="*/ 57 w 91"/>
              <a:gd name="T19" fmla="*/ 86 h 86"/>
              <a:gd name="T20" fmla="*/ 67 w 91"/>
              <a:gd name="T21" fmla="*/ 86 h 86"/>
              <a:gd name="T22" fmla="*/ 70 w 91"/>
              <a:gd name="T23" fmla="*/ 83 h 86"/>
              <a:gd name="T24" fmla="*/ 67 w 91"/>
              <a:gd name="T25" fmla="*/ 79 h 86"/>
              <a:gd name="T26" fmla="*/ 60 w 91"/>
              <a:gd name="T27" fmla="*/ 79 h 86"/>
              <a:gd name="T28" fmla="*/ 58 w 91"/>
              <a:gd name="T29" fmla="*/ 58 h 86"/>
              <a:gd name="T30" fmla="*/ 57 w 91"/>
              <a:gd name="T31" fmla="*/ 56 h 86"/>
              <a:gd name="T32" fmla="*/ 48 w 91"/>
              <a:gd name="T33" fmla="*/ 46 h 86"/>
              <a:gd name="T34" fmla="*/ 58 w 91"/>
              <a:gd name="T35" fmla="*/ 26 h 86"/>
              <a:gd name="T36" fmla="*/ 74 w 91"/>
              <a:gd name="T37" fmla="*/ 32 h 86"/>
              <a:gd name="T38" fmla="*/ 78 w 91"/>
              <a:gd name="T39" fmla="*/ 31 h 86"/>
              <a:gd name="T40" fmla="*/ 89 w 91"/>
              <a:gd name="T41" fmla="*/ 20 h 86"/>
              <a:gd name="T42" fmla="*/ 89 w 91"/>
              <a:gd name="T43" fmla="*/ 15 h 86"/>
              <a:gd name="T44" fmla="*/ 84 w 91"/>
              <a:gd name="T45" fmla="*/ 15 h 86"/>
              <a:gd name="T46" fmla="*/ 74 w 91"/>
              <a:gd name="T47" fmla="*/ 25 h 86"/>
              <a:gd name="T48" fmla="*/ 53 w 91"/>
              <a:gd name="T49" fmla="*/ 15 h 86"/>
              <a:gd name="T50" fmla="*/ 51 w 91"/>
              <a:gd name="T51" fmla="*/ 15 h 86"/>
              <a:gd name="T52" fmla="*/ 25 w 91"/>
              <a:gd name="T53" fmla="*/ 20 h 86"/>
              <a:gd name="T54" fmla="*/ 23 w 91"/>
              <a:gd name="T55" fmla="*/ 24 h 86"/>
              <a:gd name="T56" fmla="*/ 23 w 91"/>
              <a:gd name="T57" fmla="*/ 41 h 86"/>
              <a:gd name="T58" fmla="*/ 26 w 91"/>
              <a:gd name="T59" fmla="*/ 44 h 86"/>
              <a:gd name="T60" fmla="*/ 29 w 91"/>
              <a:gd name="T61" fmla="*/ 41 h 86"/>
              <a:gd name="T62" fmla="*/ 29 w 91"/>
              <a:gd name="T63" fmla="*/ 27 h 86"/>
              <a:gd name="T64" fmla="*/ 48 w 91"/>
              <a:gd name="T65" fmla="*/ 23 h 86"/>
              <a:gd name="T66" fmla="*/ 31 w 91"/>
              <a:gd name="T67" fmla="*/ 54 h 86"/>
              <a:gd name="T68" fmla="*/ 9 w 91"/>
              <a:gd name="T69" fmla="*/ 52 h 86"/>
              <a:gd name="T70" fmla="*/ 6 w 91"/>
              <a:gd name="T71" fmla="*/ 54 h 86"/>
              <a:gd name="T72" fmla="*/ 1 w 91"/>
              <a:gd name="T73" fmla="*/ 63 h 86"/>
              <a:gd name="T74" fmla="*/ 2 w 91"/>
              <a:gd name="T75" fmla="*/ 68 h 86"/>
              <a:gd name="T76" fmla="*/ 67 w 91"/>
              <a:gd name="T77" fmla="*/ 8 h 86"/>
              <a:gd name="T78" fmla="*/ 59 w 91"/>
              <a:gd name="T79" fmla="*/ 0 h 86"/>
              <a:gd name="T80" fmla="*/ 52 w 91"/>
              <a:gd name="T81" fmla="*/ 8 h 86"/>
              <a:gd name="T82" fmla="*/ 59 w 91"/>
              <a:gd name="T83" fmla="*/ 15 h 86"/>
              <a:gd name="T84" fmla="*/ 67 w 91"/>
              <a:gd name="T85" fmla="*/ 8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1" h="86">
                <a:moveTo>
                  <a:pt x="2" y="68"/>
                </a:moveTo>
                <a:cubicBezTo>
                  <a:pt x="3" y="68"/>
                  <a:pt x="3" y="68"/>
                  <a:pt x="4" y="68"/>
                </a:cubicBezTo>
                <a:cubicBezTo>
                  <a:pt x="5" y="68"/>
                  <a:pt x="6" y="67"/>
                  <a:pt x="7" y="66"/>
                </a:cubicBezTo>
                <a:cubicBezTo>
                  <a:pt x="11" y="59"/>
                  <a:pt x="11" y="59"/>
                  <a:pt x="11" y="59"/>
                </a:cubicBezTo>
                <a:cubicBezTo>
                  <a:pt x="17" y="61"/>
                  <a:pt x="25" y="62"/>
                  <a:pt x="32" y="61"/>
                </a:cubicBezTo>
                <a:cubicBezTo>
                  <a:pt x="34" y="61"/>
                  <a:pt x="35" y="61"/>
                  <a:pt x="36" y="59"/>
                </a:cubicBezTo>
                <a:cubicBezTo>
                  <a:pt x="37" y="57"/>
                  <a:pt x="39" y="55"/>
                  <a:pt x="41" y="53"/>
                </a:cubicBezTo>
                <a:cubicBezTo>
                  <a:pt x="44" y="56"/>
                  <a:pt x="47" y="59"/>
                  <a:pt x="52" y="60"/>
                </a:cubicBezTo>
                <a:cubicBezTo>
                  <a:pt x="51" y="68"/>
                  <a:pt x="52" y="76"/>
                  <a:pt x="54" y="83"/>
                </a:cubicBezTo>
                <a:cubicBezTo>
                  <a:pt x="54" y="85"/>
                  <a:pt x="55" y="86"/>
                  <a:pt x="57" y="86"/>
                </a:cubicBezTo>
                <a:cubicBezTo>
                  <a:pt x="67" y="86"/>
                  <a:pt x="67" y="86"/>
                  <a:pt x="67" y="86"/>
                </a:cubicBezTo>
                <a:cubicBezTo>
                  <a:pt x="69" y="86"/>
                  <a:pt x="70" y="85"/>
                  <a:pt x="70" y="83"/>
                </a:cubicBezTo>
                <a:cubicBezTo>
                  <a:pt x="70" y="81"/>
                  <a:pt x="69" y="79"/>
                  <a:pt x="67" y="79"/>
                </a:cubicBezTo>
                <a:cubicBezTo>
                  <a:pt x="60" y="79"/>
                  <a:pt x="60" y="79"/>
                  <a:pt x="60" y="79"/>
                </a:cubicBezTo>
                <a:cubicBezTo>
                  <a:pt x="61" y="72"/>
                  <a:pt x="60" y="65"/>
                  <a:pt x="58" y="58"/>
                </a:cubicBezTo>
                <a:cubicBezTo>
                  <a:pt x="58" y="57"/>
                  <a:pt x="58" y="57"/>
                  <a:pt x="57" y="56"/>
                </a:cubicBezTo>
                <a:cubicBezTo>
                  <a:pt x="55" y="52"/>
                  <a:pt x="52" y="49"/>
                  <a:pt x="48" y="46"/>
                </a:cubicBezTo>
                <a:cubicBezTo>
                  <a:pt x="54" y="39"/>
                  <a:pt x="59" y="32"/>
                  <a:pt x="58" y="26"/>
                </a:cubicBezTo>
                <a:cubicBezTo>
                  <a:pt x="63" y="29"/>
                  <a:pt x="68" y="31"/>
                  <a:pt x="74" y="32"/>
                </a:cubicBezTo>
                <a:cubicBezTo>
                  <a:pt x="75" y="33"/>
                  <a:pt x="77" y="32"/>
                  <a:pt x="78" y="31"/>
                </a:cubicBezTo>
                <a:cubicBezTo>
                  <a:pt x="83" y="28"/>
                  <a:pt x="87" y="24"/>
                  <a:pt x="89" y="20"/>
                </a:cubicBezTo>
                <a:cubicBezTo>
                  <a:pt x="91" y="18"/>
                  <a:pt x="91" y="16"/>
                  <a:pt x="89" y="15"/>
                </a:cubicBezTo>
                <a:cubicBezTo>
                  <a:pt x="88" y="13"/>
                  <a:pt x="86" y="13"/>
                  <a:pt x="84" y="15"/>
                </a:cubicBezTo>
                <a:cubicBezTo>
                  <a:pt x="81" y="17"/>
                  <a:pt x="77" y="20"/>
                  <a:pt x="74" y="25"/>
                </a:cubicBezTo>
                <a:cubicBezTo>
                  <a:pt x="68" y="21"/>
                  <a:pt x="61" y="18"/>
                  <a:pt x="53" y="15"/>
                </a:cubicBezTo>
                <a:cubicBezTo>
                  <a:pt x="52" y="15"/>
                  <a:pt x="51" y="15"/>
                  <a:pt x="51" y="15"/>
                </a:cubicBezTo>
                <a:cubicBezTo>
                  <a:pt x="42" y="16"/>
                  <a:pt x="33" y="18"/>
                  <a:pt x="25" y="20"/>
                </a:cubicBezTo>
                <a:cubicBezTo>
                  <a:pt x="24" y="21"/>
                  <a:pt x="23" y="22"/>
                  <a:pt x="23" y="24"/>
                </a:cubicBezTo>
                <a:cubicBezTo>
                  <a:pt x="22" y="29"/>
                  <a:pt x="22" y="35"/>
                  <a:pt x="23" y="41"/>
                </a:cubicBezTo>
                <a:cubicBezTo>
                  <a:pt x="23" y="42"/>
                  <a:pt x="24" y="44"/>
                  <a:pt x="26" y="44"/>
                </a:cubicBezTo>
                <a:cubicBezTo>
                  <a:pt x="28" y="44"/>
                  <a:pt x="29" y="42"/>
                  <a:pt x="29" y="41"/>
                </a:cubicBezTo>
                <a:cubicBezTo>
                  <a:pt x="31" y="36"/>
                  <a:pt x="30" y="31"/>
                  <a:pt x="29" y="27"/>
                </a:cubicBezTo>
                <a:cubicBezTo>
                  <a:pt x="36" y="27"/>
                  <a:pt x="42" y="25"/>
                  <a:pt x="48" y="23"/>
                </a:cubicBezTo>
                <a:cubicBezTo>
                  <a:pt x="40" y="33"/>
                  <a:pt x="35" y="43"/>
                  <a:pt x="31" y="54"/>
                </a:cubicBezTo>
                <a:cubicBezTo>
                  <a:pt x="24" y="52"/>
                  <a:pt x="17" y="52"/>
                  <a:pt x="9" y="52"/>
                </a:cubicBezTo>
                <a:cubicBezTo>
                  <a:pt x="8" y="52"/>
                  <a:pt x="7" y="52"/>
                  <a:pt x="6" y="54"/>
                </a:cubicBezTo>
                <a:cubicBezTo>
                  <a:pt x="1" y="63"/>
                  <a:pt x="1" y="63"/>
                  <a:pt x="1" y="63"/>
                </a:cubicBezTo>
                <a:cubicBezTo>
                  <a:pt x="0" y="65"/>
                  <a:pt x="0" y="67"/>
                  <a:pt x="2" y="68"/>
                </a:cubicBezTo>
                <a:close/>
                <a:moveTo>
                  <a:pt x="67" y="8"/>
                </a:moveTo>
                <a:cubicBezTo>
                  <a:pt x="67" y="4"/>
                  <a:pt x="63" y="0"/>
                  <a:pt x="59" y="0"/>
                </a:cubicBezTo>
                <a:cubicBezTo>
                  <a:pt x="55" y="0"/>
                  <a:pt x="52" y="4"/>
                  <a:pt x="52" y="8"/>
                </a:cubicBezTo>
                <a:cubicBezTo>
                  <a:pt x="52" y="12"/>
                  <a:pt x="55" y="15"/>
                  <a:pt x="59" y="15"/>
                </a:cubicBezTo>
                <a:cubicBezTo>
                  <a:pt x="63" y="15"/>
                  <a:pt x="67" y="12"/>
                  <a:pt x="67" y="8"/>
                </a:cubicBezTo>
                <a:close/>
              </a:path>
            </a:pathLst>
          </a:custGeom>
          <a:solidFill>
            <a:schemeClr val="tx2">
              <a:lumMod val="60000"/>
              <a:lumOff val="40000"/>
            </a:schemeClr>
          </a:solidFill>
          <a:ln>
            <a:noFill/>
          </a:ln>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47" name="Freeform 168">
            <a:extLst>
              <a:ext uri="{FF2B5EF4-FFF2-40B4-BE49-F238E27FC236}">
                <a16:creationId xmlns:a16="http://schemas.microsoft.com/office/drawing/2014/main" id="{D052395D-77DA-4A0A-9366-5234BEB3450D}"/>
              </a:ext>
            </a:extLst>
          </p:cNvPr>
          <p:cNvSpPr>
            <a:spLocks noEditPoints="1"/>
          </p:cNvSpPr>
          <p:nvPr/>
        </p:nvSpPr>
        <p:spPr bwMode="auto">
          <a:xfrm>
            <a:off x="3671237" y="4692900"/>
            <a:ext cx="201613" cy="144463"/>
          </a:xfrm>
          <a:custGeom>
            <a:avLst/>
            <a:gdLst>
              <a:gd name="T0" fmla="*/ 47 w 94"/>
              <a:gd name="T1" fmla="*/ 17 h 67"/>
              <a:gd name="T2" fmla="*/ 31 w 94"/>
              <a:gd name="T3" fmla="*/ 33 h 67"/>
              <a:gd name="T4" fmla="*/ 47 w 94"/>
              <a:gd name="T5" fmla="*/ 49 h 67"/>
              <a:gd name="T6" fmla="*/ 63 w 94"/>
              <a:gd name="T7" fmla="*/ 33 h 67"/>
              <a:gd name="T8" fmla="*/ 47 w 94"/>
              <a:gd name="T9" fmla="*/ 17 h 67"/>
              <a:gd name="T10" fmla="*/ 71 w 94"/>
              <a:gd name="T11" fmla="*/ 10 h 67"/>
              <a:gd name="T12" fmla="*/ 65 w 94"/>
              <a:gd name="T13" fmla="*/ 15 h 67"/>
              <a:gd name="T14" fmla="*/ 72 w 94"/>
              <a:gd name="T15" fmla="*/ 33 h 67"/>
              <a:gd name="T16" fmla="*/ 65 w 94"/>
              <a:gd name="T17" fmla="*/ 51 h 67"/>
              <a:gd name="T18" fmla="*/ 71 w 94"/>
              <a:gd name="T19" fmla="*/ 57 h 67"/>
              <a:gd name="T20" fmla="*/ 80 w 94"/>
              <a:gd name="T21" fmla="*/ 33 h 67"/>
              <a:gd name="T22" fmla="*/ 71 w 94"/>
              <a:gd name="T23" fmla="*/ 10 h 67"/>
              <a:gd name="T24" fmla="*/ 81 w 94"/>
              <a:gd name="T25" fmla="*/ 0 h 67"/>
              <a:gd name="T26" fmla="*/ 75 w 94"/>
              <a:gd name="T27" fmla="*/ 5 h 67"/>
              <a:gd name="T28" fmla="*/ 86 w 94"/>
              <a:gd name="T29" fmla="*/ 33 h 67"/>
              <a:gd name="T30" fmla="*/ 75 w 94"/>
              <a:gd name="T31" fmla="*/ 61 h 67"/>
              <a:gd name="T32" fmla="*/ 81 w 94"/>
              <a:gd name="T33" fmla="*/ 67 h 67"/>
              <a:gd name="T34" fmla="*/ 94 w 94"/>
              <a:gd name="T35" fmla="*/ 33 h 67"/>
              <a:gd name="T36" fmla="*/ 81 w 94"/>
              <a:gd name="T37" fmla="*/ 0 h 67"/>
              <a:gd name="T38" fmla="*/ 24 w 94"/>
              <a:gd name="T39" fmla="*/ 10 h 67"/>
              <a:gd name="T40" fmla="*/ 14 w 94"/>
              <a:gd name="T41" fmla="*/ 33 h 67"/>
              <a:gd name="T42" fmla="*/ 24 w 94"/>
              <a:gd name="T43" fmla="*/ 57 h 67"/>
              <a:gd name="T44" fmla="*/ 30 w 94"/>
              <a:gd name="T45" fmla="*/ 51 h 67"/>
              <a:gd name="T46" fmla="*/ 22 w 94"/>
              <a:gd name="T47" fmla="*/ 33 h 67"/>
              <a:gd name="T48" fmla="*/ 30 w 94"/>
              <a:gd name="T49" fmla="*/ 15 h 67"/>
              <a:gd name="T50" fmla="*/ 24 w 94"/>
              <a:gd name="T51" fmla="*/ 10 h 67"/>
              <a:gd name="T52" fmla="*/ 19 w 94"/>
              <a:gd name="T53" fmla="*/ 5 h 67"/>
              <a:gd name="T54" fmla="*/ 14 w 94"/>
              <a:gd name="T55" fmla="*/ 0 h 67"/>
              <a:gd name="T56" fmla="*/ 0 w 94"/>
              <a:gd name="T57" fmla="*/ 33 h 67"/>
              <a:gd name="T58" fmla="*/ 14 w 94"/>
              <a:gd name="T59" fmla="*/ 67 h 67"/>
              <a:gd name="T60" fmla="*/ 19 w 94"/>
              <a:gd name="T61" fmla="*/ 61 h 67"/>
              <a:gd name="T62" fmla="*/ 8 w 94"/>
              <a:gd name="T63" fmla="*/ 33 h 67"/>
              <a:gd name="T64" fmla="*/ 19 w 94"/>
              <a:gd name="T65" fmla="*/ 5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4" h="67">
                <a:moveTo>
                  <a:pt x="47" y="17"/>
                </a:moveTo>
                <a:cubicBezTo>
                  <a:pt x="38" y="17"/>
                  <a:pt x="31" y="24"/>
                  <a:pt x="31" y="33"/>
                </a:cubicBezTo>
                <a:cubicBezTo>
                  <a:pt x="31" y="42"/>
                  <a:pt x="38" y="49"/>
                  <a:pt x="47" y="49"/>
                </a:cubicBezTo>
                <a:cubicBezTo>
                  <a:pt x="56" y="49"/>
                  <a:pt x="63" y="42"/>
                  <a:pt x="63" y="33"/>
                </a:cubicBezTo>
                <a:cubicBezTo>
                  <a:pt x="63" y="24"/>
                  <a:pt x="56" y="17"/>
                  <a:pt x="47" y="17"/>
                </a:cubicBezTo>
                <a:close/>
                <a:moveTo>
                  <a:pt x="71" y="10"/>
                </a:moveTo>
                <a:cubicBezTo>
                  <a:pt x="65" y="15"/>
                  <a:pt x="65" y="15"/>
                  <a:pt x="65" y="15"/>
                </a:cubicBezTo>
                <a:cubicBezTo>
                  <a:pt x="69" y="20"/>
                  <a:pt x="72" y="26"/>
                  <a:pt x="72" y="33"/>
                </a:cubicBezTo>
                <a:cubicBezTo>
                  <a:pt x="72" y="40"/>
                  <a:pt x="69" y="46"/>
                  <a:pt x="65" y="51"/>
                </a:cubicBezTo>
                <a:cubicBezTo>
                  <a:pt x="71" y="57"/>
                  <a:pt x="71" y="57"/>
                  <a:pt x="71" y="57"/>
                </a:cubicBezTo>
                <a:cubicBezTo>
                  <a:pt x="77" y="50"/>
                  <a:pt x="80" y="42"/>
                  <a:pt x="80" y="33"/>
                </a:cubicBezTo>
                <a:cubicBezTo>
                  <a:pt x="80" y="24"/>
                  <a:pt x="77" y="16"/>
                  <a:pt x="71" y="10"/>
                </a:cubicBezTo>
                <a:close/>
                <a:moveTo>
                  <a:pt x="81" y="0"/>
                </a:moveTo>
                <a:cubicBezTo>
                  <a:pt x="75" y="5"/>
                  <a:pt x="75" y="5"/>
                  <a:pt x="75" y="5"/>
                </a:cubicBezTo>
                <a:cubicBezTo>
                  <a:pt x="82" y="13"/>
                  <a:pt x="86" y="22"/>
                  <a:pt x="86" y="33"/>
                </a:cubicBezTo>
                <a:cubicBezTo>
                  <a:pt x="86" y="44"/>
                  <a:pt x="82" y="54"/>
                  <a:pt x="75" y="61"/>
                </a:cubicBezTo>
                <a:cubicBezTo>
                  <a:pt x="81" y="67"/>
                  <a:pt x="81" y="67"/>
                  <a:pt x="81" y="67"/>
                </a:cubicBezTo>
                <a:cubicBezTo>
                  <a:pt x="89" y="58"/>
                  <a:pt x="94" y="46"/>
                  <a:pt x="94" y="33"/>
                </a:cubicBezTo>
                <a:cubicBezTo>
                  <a:pt x="94" y="20"/>
                  <a:pt x="89" y="8"/>
                  <a:pt x="81" y="0"/>
                </a:cubicBezTo>
                <a:close/>
                <a:moveTo>
                  <a:pt x="24" y="10"/>
                </a:moveTo>
                <a:cubicBezTo>
                  <a:pt x="18" y="16"/>
                  <a:pt x="14" y="24"/>
                  <a:pt x="14" y="33"/>
                </a:cubicBezTo>
                <a:cubicBezTo>
                  <a:pt x="14" y="42"/>
                  <a:pt x="18" y="50"/>
                  <a:pt x="24" y="57"/>
                </a:cubicBezTo>
                <a:cubicBezTo>
                  <a:pt x="30" y="51"/>
                  <a:pt x="30" y="51"/>
                  <a:pt x="30" y="51"/>
                </a:cubicBezTo>
                <a:cubicBezTo>
                  <a:pt x="25" y="46"/>
                  <a:pt x="22" y="40"/>
                  <a:pt x="22" y="33"/>
                </a:cubicBezTo>
                <a:cubicBezTo>
                  <a:pt x="22" y="26"/>
                  <a:pt x="25" y="20"/>
                  <a:pt x="30" y="15"/>
                </a:cubicBezTo>
                <a:lnTo>
                  <a:pt x="24" y="10"/>
                </a:lnTo>
                <a:close/>
                <a:moveTo>
                  <a:pt x="19" y="5"/>
                </a:moveTo>
                <a:cubicBezTo>
                  <a:pt x="14" y="0"/>
                  <a:pt x="14" y="0"/>
                  <a:pt x="14" y="0"/>
                </a:cubicBezTo>
                <a:cubicBezTo>
                  <a:pt x="5" y="8"/>
                  <a:pt x="0" y="20"/>
                  <a:pt x="0" y="33"/>
                </a:cubicBezTo>
                <a:cubicBezTo>
                  <a:pt x="0" y="46"/>
                  <a:pt x="5" y="58"/>
                  <a:pt x="14" y="67"/>
                </a:cubicBezTo>
                <a:cubicBezTo>
                  <a:pt x="19" y="61"/>
                  <a:pt x="19" y="61"/>
                  <a:pt x="19" y="61"/>
                </a:cubicBezTo>
                <a:cubicBezTo>
                  <a:pt x="12" y="54"/>
                  <a:pt x="8" y="44"/>
                  <a:pt x="8" y="33"/>
                </a:cubicBezTo>
                <a:cubicBezTo>
                  <a:pt x="8" y="22"/>
                  <a:pt x="12" y="12"/>
                  <a:pt x="19" y="5"/>
                </a:cubicBezTo>
                <a:close/>
              </a:path>
            </a:pathLst>
          </a:custGeom>
          <a:solidFill>
            <a:schemeClr val="tx2">
              <a:lumMod val="60000"/>
              <a:lumOff val="40000"/>
            </a:schemeClr>
          </a:solidFill>
          <a:ln>
            <a:noFill/>
          </a:ln>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8" name="矩形: 圆角 7">
            <a:extLst>
              <a:ext uri="{FF2B5EF4-FFF2-40B4-BE49-F238E27FC236}">
                <a16:creationId xmlns:a16="http://schemas.microsoft.com/office/drawing/2014/main" id="{9029C96E-4643-4A71-B216-429C0759B113}"/>
              </a:ext>
            </a:extLst>
          </p:cNvPr>
          <p:cNvSpPr/>
          <p:nvPr/>
        </p:nvSpPr>
        <p:spPr>
          <a:xfrm>
            <a:off x="244223" y="144899"/>
            <a:ext cx="1931818" cy="400110"/>
          </a:xfrm>
          <a:prstGeom prst="round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9AB61D77-B49F-4BA6-991E-4CD63CA69609}"/>
              </a:ext>
            </a:extLst>
          </p:cNvPr>
          <p:cNvSpPr txBox="1"/>
          <p:nvPr/>
        </p:nvSpPr>
        <p:spPr>
          <a:xfrm>
            <a:off x="244223" y="144899"/>
            <a:ext cx="486030" cy="400110"/>
          </a:xfrm>
          <a:prstGeom prst="rect">
            <a:avLst/>
          </a:prstGeom>
          <a:noFill/>
        </p:spPr>
        <p:txBody>
          <a:bodyPr wrap="none" rtlCol="0">
            <a:spAutoFit/>
          </a:bodyPr>
          <a:lstStyle/>
          <a:p>
            <a:r>
              <a:rPr lang="en-US" altLang="zh-CN" sz="2000" dirty="0">
                <a:latin typeface="微软雅黑" panose="020B0503020204020204" pitchFamily="34" charset="-122"/>
                <a:ea typeface="微软雅黑" panose="020B0503020204020204" pitchFamily="34" charset="-122"/>
              </a:rPr>
              <a:t>04</a:t>
            </a:r>
            <a:endParaRPr lang="zh-CN" altLang="en-US" sz="2000" dirty="0">
              <a:latin typeface="微软雅黑" panose="020B0503020204020204" pitchFamily="34" charset="-122"/>
              <a:ea typeface="微软雅黑" panose="020B0503020204020204" pitchFamily="34" charset="-122"/>
            </a:endParaRPr>
          </a:p>
        </p:txBody>
      </p:sp>
      <p:sp>
        <p:nvSpPr>
          <p:cNvPr id="3" name="文本框 2">
            <a:extLst>
              <a:ext uri="{FF2B5EF4-FFF2-40B4-BE49-F238E27FC236}">
                <a16:creationId xmlns:a16="http://schemas.microsoft.com/office/drawing/2014/main" id="{99F1090F-B444-4658-A643-F25902E23B4C}"/>
              </a:ext>
            </a:extLst>
          </p:cNvPr>
          <p:cNvSpPr txBox="1"/>
          <p:nvPr/>
        </p:nvSpPr>
        <p:spPr>
          <a:xfrm>
            <a:off x="859727" y="144899"/>
            <a:ext cx="1210588" cy="400110"/>
          </a:xfrm>
          <a:prstGeom prst="rect">
            <a:avLst/>
          </a:prstGeom>
          <a:noFill/>
        </p:spPr>
        <p:txBody>
          <a:bodyPr wrap="none" rtlCol="0">
            <a:spAutoFit/>
          </a:bodyPr>
          <a:lstStyle/>
          <a:p>
            <a:r>
              <a:rPr lang="zh-CN" altLang="en-US" sz="2000" dirty="0">
                <a:latin typeface="微软雅黑" panose="020B0503020204020204" pitchFamily="34" charset="-122"/>
                <a:ea typeface="微软雅黑" panose="020B0503020204020204" pitchFamily="34" charset="-122"/>
              </a:rPr>
              <a:t>概括总结</a:t>
            </a:r>
          </a:p>
        </p:txBody>
      </p:sp>
      <p:sp>
        <p:nvSpPr>
          <p:cNvPr id="4" name="TextBox 21">
            <a:extLst>
              <a:ext uri="{FF2B5EF4-FFF2-40B4-BE49-F238E27FC236}">
                <a16:creationId xmlns:a16="http://schemas.microsoft.com/office/drawing/2014/main" id="{29E7BF04-F023-4308-A580-444E7F02FF15}"/>
              </a:ext>
            </a:extLst>
          </p:cNvPr>
          <p:cNvSpPr txBox="1"/>
          <p:nvPr/>
        </p:nvSpPr>
        <p:spPr>
          <a:xfrm>
            <a:off x="1451156" y="545009"/>
            <a:ext cx="5886731" cy="396830"/>
          </a:xfrm>
          <a:prstGeom prst="rect">
            <a:avLst/>
          </a:prstGeom>
          <a:noFill/>
        </p:spPr>
        <p:txBody>
          <a:bodyPr wrap="square" lIns="91431" tIns="45715" rIns="91431" bIns="45715" rtlCol="0">
            <a:spAutoFit/>
          </a:bodyPr>
          <a:lstStyle/>
          <a:p>
            <a:pPr>
              <a:lnSpc>
                <a:spcPct val="130000"/>
              </a:lnSpc>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您的内容打在这里，或者通过复制您的文本后，在此框中选择粘贴，并选择只保留文字。您的内容打在这里，或者通过复制您的文本后，在此框中选择粘贴，并选择只保留文字。</a:t>
            </a:r>
          </a:p>
        </p:txBody>
      </p:sp>
      <p:sp>
        <p:nvSpPr>
          <p:cNvPr id="9" name="Oval 5">
            <a:extLst>
              <a:ext uri="{FF2B5EF4-FFF2-40B4-BE49-F238E27FC236}">
                <a16:creationId xmlns:a16="http://schemas.microsoft.com/office/drawing/2014/main" id="{69FDB62F-06A3-4B24-A62A-AD83B32E4155}"/>
              </a:ext>
            </a:extLst>
          </p:cNvPr>
          <p:cNvSpPr/>
          <p:nvPr/>
        </p:nvSpPr>
        <p:spPr>
          <a:xfrm>
            <a:off x="111477" y="1711842"/>
            <a:ext cx="510362" cy="510362"/>
          </a:xfrm>
          <a:prstGeom prst="ellipse">
            <a:avLst/>
          </a:prstGeom>
          <a:solidFill>
            <a:schemeClr val="tx2">
              <a:lumMod val="60000"/>
              <a:lumOff val="40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tx2">
                  <a:lumMod val="75000"/>
                </a:schemeClr>
              </a:solidFill>
              <a:effectLst/>
              <a:uLnTx/>
              <a:uFillTx/>
              <a:latin typeface="Calibri"/>
              <a:ea typeface="+mn-ea"/>
              <a:cs typeface="+mn-cs"/>
            </a:endParaRPr>
          </a:p>
        </p:txBody>
      </p:sp>
      <p:sp>
        <p:nvSpPr>
          <p:cNvPr id="10" name="Oval 6">
            <a:extLst>
              <a:ext uri="{FF2B5EF4-FFF2-40B4-BE49-F238E27FC236}">
                <a16:creationId xmlns:a16="http://schemas.microsoft.com/office/drawing/2014/main" id="{72140261-5F7F-42B3-8E98-4F45AE335030}"/>
              </a:ext>
            </a:extLst>
          </p:cNvPr>
          <p:cNvSpPr/>
          <p:nvPr/>
        </p:nvSpPr>
        <p:spPr>
          <a:xfrm>
            <a:off x="913683" y="2233924"/>
            <a:ext cx="966784" cy="966784"/>
          </a:xfrm>
          <a:prstGeom prst="ellipse">
            <a:avLst/>
          </a:prstGeom>
          <a:solidFill>
            <a:schemeClr val="tx2">
              <a:lumMod val="60000"/>
              <a:lumOff val="40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8497B0"/>
              </a:solidFill>
              <a:effectLst/>
              <a:uLnTx/>
              <a:uFillTx/>
              <a:latin typeface="Calibri"/>
              <a:ea typeface="+mn-ea"/>
              <a:cs typeface="+mn-cs"/>
            </a:endParaRPr>
          </a:p>
        </p:txBody>
      </p:sp>
      <p:sp>
        <p:nvSpPr>
          <p:cNvPr id="11" name="Oval 7">
            <a:extLst>
              <a:ext uri="{FF2B5EF4-FFF2-40B4-BE49-F238E27FC236}">
                <a16:creationId xmlns:a16="http://schemas.microsoft.com/office/drawing/2014/main" id="{325A7003-64EE-410E-9061-7A069152C798}"/>
              </a:ext>
            </a:extLst>
          </p:cNvPr>
          <p:cNvSpPr/>
          <p:nvPr/>
        </p:nvSpPr>
        <p:spPr>
          <a:xfrm>
            <a:off x="2313421" y="1717847"/>
            <a:ext cx="394315" cy="394315"/>
          </a:xfrm>
          <a:prstGeom prst="ellipse">
            <a:avLst/>
          </a:prstGeom>
          <a:solidFill>
            <a:schemeClr val="tx2">
              <a:lumMod val="60000"/>
              <a:lumOff val="40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200" b="0" i="0" u="none" strike="noStrike" kern="0" cap="none" spc="0" normalizeH="0" baseline="0" noProof="0" dirty="0">
              <a:ln>
                <a:noFill/>
              </a:ln>
              <a:solidFill>
                <a:schemeClr val="tx2">
                  <a:lumMod val="75000"/>
                </a:schemeClr>
              </a:solidFill>
              <a:effectLst/>
              <a:uLnTx/>
              <a:uFillTx/>
              <a:latin typeface="Calibri"/>
              <a:ea typeface="+mn-ea"/>
              <a:cs typeface="+mn-cs"/>
            </a:endParaRPr>
          </a:p>
        </p:txBody>
      </p:sp>
      <p:sp>
        <p:nvSpPr>
          <p:cNvPr id="12" name="Oval 8">
            <a:extLst>
              <a:ext uri="{FF2B5EF4-FFF2-40B4-BE49-F238E27FC236}">
                <a16:creationId xmlns:a16="http://schemas.microsoft.com/office/drawing/2014/main" id="{FE00A84A-7717-46F0-823D-B600C2F0D1B1}"/>
              </a:ext>
            </a:extLst>
          </p:cNvPr>
          <p:cNvSpPr/>
          <p:nvPr/>
        </p:nvSpPr>
        <p:spPr>
          <a:xfrm>
            <a:off x="2812112" y="2566950"/>
            <a:ext cx="323838" cy="323838"/>
          </a:xfrm>
          <a:prstGeom prst="ellipse">
            <a:avLst/>
          </a:prstGeom>
          <a:solidFill>
            <a:schemeClr val="tx2">
              <a:lumMod val="60000"/>
              <a:lumOff val="40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900" b="0" i="0" u="none" strike="noStrike" kern="0" cap="none" spc="0" normalizeH="0" baseline="0" noProof="0" dirty="0">
              <a:ln>
                <a:noFill/>
              </a:ln>
              <a:solidFill>
                <a:sysClr val="window" lastClr="FFFFFF">
                  <a:lumMod val="95000"/>
                </a:sysClr>
              </a:solidFill>
              <a:effectLst/>
              <a:uLnTx/>
              <a:uFillTx/>
              <a:latin typeface="Calibri"/>
              <a:ea typeface="+mn-ea"/>
              <a:cs typeface="+mn-cs"/>
            </a:endParaRPr>
          </a:p>
        </p:txBody>
      </p:sp>
      <p:sp>
        <p:nvSpPr>
          <p:cNvPr id="13" name="Oval 9">
            <a:extLst>
              <a:ext uri="{FF2B5EF4-FFF2-40B4-BE49-F238E27FC236}">
                <a16:creationId xmlns:a16="http://schemas.microsoft.com/office/drawing/2014/main" id="{6FBF513E-9043-4F5C-B7A0-388A746BB772}"/>
              </a:ext>
            </a:extLst>
          </p:cNvPr>
          <p:cNvSpPr/>
          <p:nvPr/>
        </p:nvSpPr>
        <p:spPr>
          <a:xfrm>
            <a:off x="3063680" y="2818810"/>
            <a:ext cx="966784" cy="966784"/>
          </a:xfrm>
          <a:prstGeom prst="ellipse">
            <a:avLst/>
          </a:prstGeom>
          <a:solidFill>
            <a:srgbClr val="8497B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tx2">
                  <a:lumMod val="75000"/>
                </a:schemeClr>
              </a:solidFill>
              <a:effectLst/>
              <a:uLnTx/>
              <a:uFillTx/>
              <a:latin typeface="Calibri"/>
              <a:ea typeface="+mn-ea"/>
              <a:cs typeface="+mn-cs"/>
            </a:endParaRPr>
          </a:p>
        </p:txBody>
      </p:sp>
      <p:sp>
        <p:nvSpPr>
          <p:cNvPr id="14" name="Oval 10">
            <a:extLst>
              <a:ext uri="{FF2B5EF4-FFF2-40B4-BE49-F238E27FC236}">
                <a16:creationId xmlns:a16="http://schemas.microsoft.com/office/drawing/2014/main" id="{52743D2E-B077-4B35-B398-61229D4C2BCC}"/>
              </a:ext>
            </a:extLst>
          </p:cNvPr>
          <p:cNvSpPr/>
          <p:nvPr/>
        </p:nvSpPr>
        <p:spPr>
          <a:xfrm>
            <a:off x="2976742" y="1906327"/>
            <a:ext cx="510362" cy="510362"/>
          </a:xfrm>
          <a:prstGeom prst="ellipse">
            <a:avLst/>
          </a:prstGeom>
          <a:solidFill>
            <a:schemeClr val="tx2">
              <a:lumMod val="60000"/>
              <a:lumOff val="40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tx2">
                  <a:lumMod val="75000"/>
                </a:schemeClr>
              </a:solidFill>
              <a:effectLst/>
              <a:uLnTx/>
              <a:uFillTx/>
              <a:latin typeface="Calibri"/>
              <a:ea typeface="+mn-ea"/>
              <a:cs typeface="+mn-cs"/>
            </a:endParaRPr>
          </a:p>
        </p:txBody>
      </p:sp>
      <p:sp>
        <p:nvSpPr>
          <p:cNvPr id="15" name="Oval 11">
            <a:extLst>
              <a:ext uri="{FF2B5EF4-FFF2-40B4-BE49-F238E27FC236}">
                <a16:creationId xmlns:a16="http://schemas.microsoft.com/office/drawing/2014/main" id="{F191125F-60A4-4825-95B1-BB70241B5A11}"/>
              </a:ext>
            </a:extLst>
          </p:cNvPr>
          <p:cNvSpPr/>
          <p:nvPr/>
        </p:nvSpPr>
        <p:spPr>
          <a:xfrm>
            <a:off x="1816180" y="3332187"/>
            <a:ext cx="323838" cy="323838"/>
          </a:xfrm>
          <a:prstGeom prst="ellipse">
            <a:avLst/>
          </a:prstGeom>
          <a:solidFill>
            <a:schemeClr val="tx2">
              <a:lumMod val="60000"/>
              <a:lumOff val="40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000" b="0" i="0" u="none" strike="noStrike" kern="0" cap="none" spc="0" normalizeH="0" baseline="0" noProof="0" dirty="0">
              <a:ln>
                <a:noFill/>
              </a:ln>
              <a:solidFill>
                <a:schemeClr val="tx2">
                  <a:lumMod val="75000"/>
                </a:schemeClr>
              </a:solidFill>
              <a:effectLst/>
              <a:uLnTx/>
              <a:uFillTx/>
              <a:latin typeface="Calibri"/>
              <a:ea typeface="+mn-ea"/>
              <a:cs typeface="+mn-cs"/>
            </a:endParaRPr>
          </a:p>
        </p:txBody>
      </p:sp>
      <p:sp>
        <p:nvSpPr>
          <p:cNvPr id="17" name="Oval 13">
            <a:extLst>
              <a:ext uri="{FF2B5EF4-FFF2-40B4-BE49-F238E27FC236}">
                <a16:creationId xmlns:a16="http://schemas.microsoft.com/office/drawing/2014/main" id="{29940096-1881-4BD0-BF8F-351F3AE2584C}"/>
              </a:ext>
            </a:extLst>
          </p:cNvPr>
          <p:cNvSpPr/>
          <p:nvPr/>
        </p:nvSpPr>
        <p:spPr>
          <a:xfrm>
            <a:off x="4072745" y="2309201"/>
            <a:ext cx="323838" cy="323838"/>
          </a:xfrm>
          <a:prstGeom prst="ellipse">
            <a:avLst/>
          </a:prstGeom>
          <a:solidFill>
            <a:schemeClr val="tx2">
              <a:lumMod val="60000"/>
              <a:lumOff val="40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000" b="0" i="0" u="none" strike="noStrike" kern="0" cap="none" spc="0" normalizeH="0" baseline="0" noProof="0" dirty="0">
              <a:ln>
                <a:noFill/>
              </a:ln>
              <a:solidFill>
                <a:schemeClr val="tx2">
                  <a:lumMod val="75000"/>
                </a:schemeClr>
              </a:solidFill>
              <a:effectLst/>
              <a:uLnTx/>
              <a:uFillTx/>
              <a:latin typeface="Calibri"/>
              <a:ea typeface="+mn-ea"/>
              <a:cs typeface="+mn-cs"/>
            </a:endParaRPr>
          </a:p>
        </p:txBody>
      </p:sp>
      <p:cxnSp>
        <p:nvCxnSpPr>
          <p:cNvPr id="18" name="Straight Connector 14">
            <a:extLst>
              <a:ext uri="{FF2B5EF4-FFF2-40B4-BE49-F238E27FC236}">
                <a16:creationId xmlns:a16="http://schemas.microsoft.com/office/drawing/2014/main" id="{EA6FE773-37BE-4361-83EC-04C5DA1CE223}"/>
              </a:ext>
            </a:extLst>
          </p:cNvPr>
          <p:cNvCxnSpPr>
            <a:cxnSpLocks/>
            <a:stCxn id="10" idx="1"/>
          </p:cNvCxnSpPr>
          <p:nvPr/>
        </p:nvCxnSpPr>
        <p:spPr>
          <a:xfrm flipH="1" flipV="1">
            <a:off x="540451" y="2095445"/>
            <a:ext cx="514814" cy="280061"/>
          </a:xfrm>
          <a:prstGeom prst="line">
            <a:avLst/>
          </a:prstGeom>
          <a:noFill/>
          <a:ln w="6350" cap="flat" cmpd="sng" algn="ctr">
            <a:solidFill>
              <a:schemeClr val="tx2">
                <a:lumMod val="60000"/>
                <a:lumOff val="40000"/>
              </a:schemeClr>
            </a:solidFill>
            <a:prstDash val="solid"/>
            <a:miter lim="800000"/>
          </a:ln>
          <a:effectLst/>
        </p:spPr>
      </p:cxnSp>
      <p:cxnSp>
        <p:nvCxnSpPr>
          <p:cNvPr id="19" name="Straight Connector 15">
            <a:extLst>
              <a:ext uri="{FF2B5EF4-FFF2-40B4-BE49-F238E27FC236}">
                <a16:creationId xmlns:a16="http://schemas.microsoft.com/office/drawing/2014/main" id="{5DFB9153-3A23-469C-8D20-308997AD5544}"/>
              </a:ext>
            </a:extLst>
          </p:cNvPr>
          <p:cNvCxnSpPr>
            <a:stCxn id="10" idx="7"/>
            <a:endCxn id="11" idx="3"/>
          </p:cNvCxnSpPr>
          <p:nvPr/>
        </p:nvCxnSpPr>
        <p:spPr>
          <a:xfrm flipV="1">
            <a:off x="1738885" y="2054416"/>
            <a:ext cx="632282" cy="321090"/>
          </a:xfrm>
          <a:prstGeom prst="line">
            <a:avLst/>
          </a:prstGeom>
          <a:noFill/>
          <a:ln w="6350" cap="flat" cmpd="sng" algn="ctr">
            <a:solidFill>
              <a:schemeClr val="tx2">
                <a:lumMod val="60000"/>
                <a:lumOff val="40000"/>
              </a:schemeClr>
            </a:solidFill>
            <a:prstDash val="solid"/>
            <a:miter lim="800000"/>
          </a:ln>
          <a:effectLst/>
        </p:spPr>
      </p:cxnSp>
      <p:cxnSp>
        <p:nvCxnSpPr>
          <p:cNvPr id="20" name="Straight Connector 16">
            <a:extLst>
              <a:ext uri="{FF2B5EF4-FFF2-40B4-BE49-F238E27FC236}">
                <a16:creationId xmlns:a16="http://schemas.microsoft.com/office/drawing/2014/main" id="{A6822D23-5557-43FB-B19C-86F3F8B117AE}"/>
              </a:ext>
            </a:extLst>
          </p:cNvPr>
          <p:cNvCxnSpPr>
            <a:stCxn id="10" idx="6"/>
          </p:cNvCxnSpPr>
          <p:nvPr/>
        </p:nvCxnSpPr>
        <p:spPr>
          <a:xfrm flipV="1">
            <a:off x="1880467" y="2708406"/>
            <a:ext cx="1065236" cy="8910"/>
          </a:xfrm>
          <a:prstGeom prst="line">
            <a:avLst/>
          </a:prstGeom>
          <a:noFill/>
          <a:ln w="6350" cap="flat" cmpd="sng" algn="ctr">
            <a:solidFill>
              <a:schemeClr val="tx2">
                <a:lumMod val="60000"/>
                <a:lumOff val="40000"/>
              </a:schemeClr>
            </a:solidFill>
            <a:prstDash val="solid"/>
            <a:miter lim="800000"/>
          </a:ln>
          <a:effectLst/>
        </p:spPr>
      </p:cxnSp>
      <p:cxnSp>
        <p:nvCxnSpPr>
          <p:cNvPr id="21" name="Straight Connector 17">
            <a:extLst>
              <a:ext uri="{FF2B5EF4-FFF2-40B4-BE49-F238E27FC236}">
                <a16:creationId xmlns:a16="http://schemas.microsoft.com/office/drawing/2014/main" id="{EEA139F8-2877-47D5-89D9-861C490D3916}"/>
              </a:ext>
            </a:extLst>
          </p:cNvPr>
          <p:cNvCxnSpPr>
            <a:stCxn id="13" idx="1"/>
            <a:endCxn id="14" idx="5"/>
          </p:cNvCxnSpPr>
          <p:nvPr/>
        </p:nvCxnSpPr>
        <p:spPr>
          <a:xfrm flipV="1">
            <a:off x="3205262" y="2341948"/>
            <a:ext cx="207101" cy="618444"/>
          </a:xfrm>
          <a:prstGeom prst="line">
            <a:avLst/>
          </a:prstGeom>
          <a:noFill/>
          <a:ln w="6350" cap="flat" cmpd="sng" algn="ctr">
            <a:solidFill>
              <a:schemeClr val="tx2">
                <a:lumMod val="60000"/>
                <a:lumOff val="40000"/>
              </a:schemeClr>
            </a:solidFill>
            <a:prstDash val="solid"/>
            <a:miter lim="800000"/>
          </a:ln>
          <a:effectLst/>
        </p:spPr>
      </p:cxnSp>
      <p:cxnSp>
        <p:nvCxnSpPr>
          <p:cNvPr id="22" name="Straight Connector 18">
            <a:extLst>
              <a:ext uri="{FF2B5EF4-FFF2-40B4-BE49-F238E27FC236}">
                <a16:creationId xmlns:a16="http://schemas.microsoft.com/office/drawing/2014/main" id="{3B17CDB0-60D8-4F6C-9B7F-85230EC16F7C}"/>
              </a:ext>
            </a:extLst>
          </p:cNvPr>
          <p:cNvCxnSpPr>
            <a:cxnSpLocks/>
          </p:cNvCxnSpPr>
          <p:nvPr/>
        </p:nvCxnSpPr>
        <p:spPr>
          <a:xfrm>
            <a:off x="2007157" y="3589562"/>
            <a:ext cx="1115654" cy="2822"/>
          </a:xfrm>
          <a:prstGeom prst="line">
            <a:avLst/>
          </a:prstGeom>
          <a:noFill/>
          <a:ln w="6350" cap="flat" cmpd="sng" algn="ctr">
            <a:solidFill>
              <a:schemeClr val="tx2">
                <a:lumMod val="60000"/>
                <a:lumOff val="40000"/>
              </a:schemeClr>
            </a:solidFill>
            <a:prstDash val="solid"/>
            <a:miter lim="800000"/>
          </a:ln>
          <a:effectLst/>
        </p:spPr>
      </p:cxnSp>
      <p:cxnSp>
        <p:nvCxnSpPr>
          <p:cNvPr id="23" name="Straight Connector 19">
            <a:extLst>
              <a:ext uri="{FF2B5EF4-FFF2-40B4-BE49-F238E27FC236}">
                <a16:creationId xmlns:a16="http://schemas.microsoft.com/office/drawing/2014/main" id="{24F22D90-944C-4290-9EB5-DCE302A9B4F9}"/>
              </a:ext>
            </a:extLst>
          </p:cNvPr>
          <p:cNvCxnSpPr>
            <a:cxnSpLocks/>
          </p:cNvCxnSpPr>
          <p:nvPr/>
        </p:nvCxnSpPr>
        <p:spPr>
          <a:xfrm flipV="1">
            <a:off x="3555858" y="2609880"/>
            <a:ext cx="563275" cy="303478"/>
          </a:xfrm>
          <a:prstGeom prst="line">
            <a:avLst/>
          </a:prstGeom>
          <a:noFill/>
          <a:ln w="6350" cap="flat" cmpd="sng" algn="ctr">
            <a:solidFill>
              <a:schemeClr val="tx2">
                <a:lumMod val="60000"/>
                <a:lumOff val="40000"/>
              </a:schemeClr>
            </a:solidFill>
            <a:prstDash val="solid"/>
            <a:miter lim="800000"/>
          </a:ln>
          <a:effectLst/>
        </p:spPr>
      </p:cxnSp>
      <p:sp>
        <p:nvSpPr>
          <p:cNvPr id="33" name="Freeform 75">
            <a:extLst>
              <a:ext uri="{FF2B5EF4-FFF2-40B4-BE49-F238E27FC236}">
                <a16:creationId xmlns:a16="http://schemas.microsoft.com/office/drawing/2014/main" id="{B3F20707-DB1A-4A92-9DB1-C27C0F1FE316}"/>
              </a:ext>
            </a:extLst>
          </p:cNvPr>
          <p:cNvSpPr>
            <a:spLocks noEditPoints="1"/>
          </p:cNvSpPr>
          <p:nvPr/>
        </p:nvSpPr>
        <p:spPr bwMode="auto">
          <a:xfrm>
            <a:off x="2877942" y="2647773"/>
            <a:ext cx="185738" cy="130175"/>
          </a:xfrm>
          <a:custGeom>
            <a:avLst/>
            <a:gdLst>
              <a:gd name="T0" fmla="*/ 68 w 87"/>
              <a:gd name="T1" fmla="*/ 0 h 61"/>
              <a:gd name="T2" fmla="*/ 4 w 87"/>
              <a:gd name="T3" fmla="*/ 13 h 61"/>
              <a:gd name="T4" fmla="*/ 0 w 87"/>
              <a:gd name="T5" fmla="*/ 22 h 61"/>
              <a:gd name="T6" fmla="*/ 16 w 87"/>
              <a:gd name="T7" fmla="*/ 27 h 61"/>
              <a:gd name="T8" fmla="*/ 20 w 87"/>
              <a:gd name="T9" fmla="*/ 17 h 61"/>
              <a:gd name="T10" fmla="*/ 26 w 87"/>
              <a:gd name="T11" fmla="*/ 7 h 61"/>
              <a:gd name="T12" fmla="*/ 29 w 87"/>
              <a:gd name="T13" fmla="*/ 8 h 61"/>
              <a:gd name="T14" fmla="*/ 23 w 87"/>
              <a:gd name="T15" fmla="*/ 27 h 61"/>
              <a:gd name="T16" fmla="*/ 22 w 87"/>
              <a:gd name="T17" fmla="*/ 27 h 61"/>
              <a:gd name="T18" fmla="*/ 10 w 87"/>
              <a:gd name="T19" fmla="*/ 60 h 61"/>
              <a:gd name="T20" fmla="*/ 76 w 87"/>
              <a:gd name="T21" fmla="*/ 61 h 61"/>
              <a:gd name="T22" fmla="*/ 77 w 87"/>
              <a:gd name="T23" fmla="*/ 59 h 61"/>
              <a:gd name="T24" fmla="*/ 64 w 87"/>
              <a:gd name="T25" fmla="*/ 27 h 61"/>
              <a:gd name="T26" fmla="*/ 58 w 87"/>
              <a:gd name="T27" fmla="*/ 27 h 61"/>
              <a:gd name="T28" fmla="*/ 58 w 87"/>
              <a:gd name="T29" fmla="*/ 7 h 61"/>
              <a:gd name="T30" fmla="*/ 70 w 87"/>
              <a:gd name="T31" fmla="*/ 13 h 61"/>
              <a:gd name="T32" fmla="*/ 66 w 87"/>
              <a:gd name="T33" fmla="*/ 22 h 61"/>
              <a:gd name="T34" fmla="*/ 82 w 87"/>
              <a:gd name="T35" fmla="*/ 27 h 61"/>
              <a:gd name="T36" fmla="*/ 87 w 87"/>
              <a:gd name="T37" fmla="*/ 17 h 61"/>
              <a:gd name="T38" fmla="*/ 50 w 87"/>
              <a:gd name="T39" fmla="*/ 7 h 61"/>
              <a:gd name="T40" fmla="*/ 50 w 87"/>
              <a:gd name="T41" fmla="*/ 27 h 61"/>
              <a:gd name="T42" fmla="*/ 37 w 87"/>
              <a:gd name="T43" fmla="*/ 8 h 61"/>
              <a:gd name="T44" fmla="*/ 50 w 87"/>
              <a:gd name="T45" fmla="*/ 7 h 61"/>
              <a:gd name="T46" fmla="*/ 34 w 87"/>
              <a:gd name="T47" fmla="*/ 54 h 61"/>
              <a:gd name="T48" fmla="*/ 51 w 87"/>
              <a:gd name="T49" fmla="*/ 36 h 61"/>
              <a:gd name="T50" fmla="*/ 37 w 87"/>
              <a:gd name="T51" fmla="*/ 53 h 61"/>
              <a:gd name="T52" fmla="*/ 39 w 87"/>
              <a:gd name="T53" fmla="*/ 55 h 61"/>
              <a:gd name="T54" fmla="*/ 37 w 87"/>
              <a:gd name="T55" fmla="*/ 53 h 61"/>
              <a:gd name="T56" fmla="*/ 42 w 87"/>
              <a:gd name="T57" fmla="*/ 56 h 61"/>
              <a:gd name="T58" fmla="*/ 44 w 87"/>
              <a:gd name="T59" fmla="*/ 54 h 61"/>
              <a:gd name="T60" fmla="*/ 43 w 87"/>
              <a:gd name="T61" fmla="*/ 36 h 61"/>
              <a:gd name="T62" fmla="*/ 41 w 87"/>
              <a:gd name="T63" fmla="*/ 34 h 61"/>
              <a:gd name="T64" fmla="*/ 43 w 87"/>
              <a:gd name="T65" fmla="*/ 36 h 61"/>
              <a:gd name="T66" fmla="*/ 33 w 87"/>
              <a:gd name="T67" fmla="*/ 51 h 61"/>
              <a:gd name="T68" fmla="*/ 35 w 87"/>
              <a:gd name="T69" fmla="*/ 50 h 61"/>
              <a:gd name="T70" fmla="*/ 38 w 87"/>
              <a:gd name="T71" fmla="*/ 38 h 61"/>
              <a:gd name="T72" fmla="*/ 36 w 87"/>
              <a:gd name="T73" fmla="*/ 36 h 61"/>
              <a:gd name="T74" fmla="*/ 38 w 87"/>
              <a:gd name="T75" fmla="*/ 38 h 61"/>
              <a:gd name="T76" fmla="*/ 49 w 87"/>
              <a:gd name="T77" fmla="*/ 40 h 61"/>
              <a:gd name="T78" fmla="*/ 52 w 87"/>
              <a:gd name="T79" fmla="*/ 39 h 61"/>
              <a:gd name="T80" fmla="*/ 50 w 87"/>
              <a:gd name="T81" fmla="*/ 48 h 61"/>
              <a:gd name="T82" fmla="*/ 52 w 87"/>
              <a:gd name="T83" fmla="*/ 51 h 61"/>
              <a:gd name="T84" fmla="*/ 50 w 87"/>
              <a:gd name="T85" fmla="*/ 48 h 61"/>
              <a:gd name="T86" fmla="*/ 51 w 87"/>
              <a:gd name="T87" fmla="*/ 45 h 61"/>
              <a:gd name="T88" fmla="*/ 53 w 87"/>
              <a:gd name="T89" fmla="*/ 44 h 61"/>
              <a:gd name="T90" fmla="*/ 47 w 87"/>
              <a:gd name="T91" fmla="*/ 52 h 61"/>
              <a:gd name="T92" fmla="*/ 48 w 87"/>
              <a:gd name="T93" fmla="*/ 54 h 61"/>
              <a:gd name="T94" fmla="*/ 47 w 87"/>
              <a:gd name="T95" fmla="*/ 52 h 61"/>
              <a:gd name="T96" fmla="*/ 48 w 87"/>
              <a:gd name="T97" fmla="*/ 36 h 61"/>
              <a:gd name="T98" fmla="*/ 45 w 87"/>
              <a:gd name="T99" fmla="*/ 37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87" h="61">
                <a:moveTo>
                  <a:pt x="83" y="13"/>
                </a:moveTo>
                <a:cubicBezTo>
                  <a:pt x="82" y="5"/>
                  <a:pt x="75" y="0"/>
                  <a:pt x="68" y="0"/>
                </a:cubicBezTo>
                <a:cubicBezTo>
                  <a:pt x="19" y="0"/>
                  <a:pt x="19" y="0"/>
                  <a:pt x="19" y="0"/>
                </a:cubicBezTo>
                <a:cubicBezTo>
                  <a:pt x="11" y="0"/>
                  <a:pt x="5" y="5"/>
                  <a:pt x="4" y="13"/>
                </a:cubicBezTo>
                <a:cubicBezTo>
                  <a:pt x="2" y="13"/>
                  <a:pt x="0" y="15"/>
                  <a:pt x="0" y="17"/>
                </a:cubicBezTo>
                <a:cubicBezTo>
                  <a:pt x="0" y="22"/>
                  <a:pt x="0" y="22"/>
                  <a:pt x="0" y="22"/>
                </a:cubicBezTo>
                <a:cubicBezTo>
                  <a:pt x="0" y="24"/>
                  <a:pt x="2" y="27"/>
                  <a:pt x="5" y="27"/>
                </a:cubicBezTo>
                <a:cubicBezTo>
                  <a:pt x="16" y="27"/>
                  <a:pt x="16" y="27"/>
                  <a:pt x="16" y="27"/>
                </a:cubicBezTo>
                <a:cubicBezTo>
                  <a:pt x="18" y="27"/>
                  <a:pt x="20" y="24"/>
                  <a:pt x="20" y="22"/>
                </a:cubicBezTo>
                <a:cubicBezTo>
                  <a:pt x="20" y="17"/>
                  <a:pt x="20" y="17"/>
                  <a:pt x="20" y="17"/>
                </a:cubicBezTo>
                <a:cubicBezTo>
                  <a:pt x="20" y="15"/>
                  <a:pt x="19" y="13"/>
                  <a:pt x="17" y="13"/>
                </a:cubicBezTo>
                <a:cubicBezTo>
                  <a:pt x="18" y="9"/>
                  <a:pt x="22" y="7"/>
                  <a:pt x="26" y="7"/>
                </a:cubicBezTo>
                <a:cubicBezTo>
                  <a:pt x="29" y="7"/>
                  <a:pt x="29" y="7"/>
                  <a:pt x="29" y="7"/>
                </a:cubicBezTo>
                <a:cubicBezTo>
                  <a:pt x="29" y="7"/>
                  <a:pt x="29" y="7"/>
                  <a:pt x="29" y="8"/>
                </a:cubicBezTo>
                <a:cubicBezTo>
                  <a:pt x="29" y="27"/>
                  <a:pt x="29" y="27"/>
                  <a:pt x="29" y="27"/>
                </a:cubicBezTo>
                <a:cubicBezTo>
                  <a:pt x="23" y="27"/>
                  <a:pt x="23" y="27"/>
                  <a:pt x="23" y="27"/>
                </a:cubicBezTo>
                <a:cubicBezTo>
                  <a:pt x="23" y="27"/>
                  <a:pt x="22" y="27"/>
                  <a:pt x="22" y="27"/>
                </a:cubicBezTo>
                <a:cubicBezTo>
                  <a:pt x="22" y="27"/>
                  <a:pt x="22" y="27"/>
                  <a:pt x="22" y="27"/>
                </a:cubicBezTo>
                <a:cubicBezTo>
                  <a:pt x="10" y="59"/>
                  <a:pt x="10" y="59"/>
                  <a:pt x="10" y="59"/>
                </a:cubicBezTo>
                <a:cubicBezTo>
                  <a:pt x="9" y="59"/>
                  <a:pt x="10" y="60"/>
                  <a:pt x="10" y="60"/>
                </a:cubicBezTo>
                <a:cubicBezTo>
                  <a:pt x="10" y="61"/>
                  <a:pt x="11" y="61"/>
                  <a:pt x="11" y="61"/>
                </a:cubicBezTo>
                <a:cubicBezTo>
                  <a:pt x="76" y="61"/>
                  <a:pt x="76" y="61"/>
                  <a:pt x="76" y="61"/>
                </a:cubicBezTo>
                <a:cubicBezTo>
                  <a:pt x="76" y="61"/>
                  <a:pt x="76" y="61"/>
                  <a:pt x="77" y="60"/>
                </a:cubicBezTo>
                <a:cubicBezTo>
                  <a:pt x="77" y="60"/>
                  <a:pt x="77" y="59"/>
                  <a:pt x="77" y="59"/>
                </a:cubicBezTo>
                <a:cubicBezTo>
                  <a:pt x="65" y="27"/>
                  <a:pt x="65" y="27"/>
                  <a:pt x="65" y="27"/>
                </a:cubicBezTo>
                <a:cubicBezTo>
                  <a:pt x="65" y="27"/>
                  <a:pt x="65" y="27"/>
                  <a:pt x="64" y="27"/>
                </a:cubicBezTo>
                <a:cubicBezTo>
                  <a:pt x="64" y="27"/>
                  <a:pt x="64" y="27"/>
                  <a:pt x="64" y="27"/>
                </a:cubicBezTo>
                <a:cubicBezTo>
                  <a:pt x="58" y="27"/>
                  <a:pt x="58" y="27"/>
                  <a:pt x="58" y="27"/>
                </a:cubicBezTo>
                <a:cubicBezTo>
                  <a:pt x="58" y="8"/>
                  <a:pt x="58" y="8"/>
                  <a:pt x="58" y="8"/>
                </a:cubicBezTo>
                <a:cubicBezTo>
                  <a:pt x="58" y="7"/>
                  <a:pt x="58" y="7"/>
                  <a:pt x="58" y="7"/>
                </a:cubicBezTo>
                <a:cubicBezTo>
                  <a:pt x="61" y="7"/>
                  <a:pt x="61" y="7"/>
                  <a:pt x="61" y="7"/>
                </a:cubicBezTo>
                <a:cubicBezTo>
                  <a:pt x="65" y="7"/>
                  <a:pt x="68" y="9"/>
                  <a:pt x="70" y="13"/>
                </a:cubicBezTo>
                <a:cubicBezTo>
                  <a:pt x="68" y="13"/>
                  <a:pt x="66" y="15"/>
                  <a:pt x="66" y="17"/>
                </a:cubicBezTo>
                <a:cubicBezTo>
                  <a:pt x="66" y="22"/>
                  <a:pt x="66" y="22"/>
                  <a:pt x="66" y="22"/>
                </a:cubicBezTo>
                <a:cubicBezTo>
                  <a:pt x="66" y="24"/>
                  <a:pt x="68" y="27"/>
                  <a:pt x="71" y="27"/>
                </a:cubicBezTo>
                <a:cubicBezTo>
                  <a:pt x="82" y="27"/>
                  <a:pt x="82" y="27"/>
                  <a:pt x="82" y="27"/>
                </a:cubicBezTo>
                <a:cubicBezTo>
                  <a:pt x="84" y="27"/>
                  <a:pt x="87" y="24"/>
                  <a:pt x="87" y="22"/>
                </a:cubicBezTo>
                <a:cubicBezTo>
                  <a:pt x="87" y="17"/>
                  <a:pt x="87" y="17"/>
                  <a:pt x="87" y="17"/>
                </a:cubicBezTo>
                <a:cubicBezTo>
                  <a:pt x="87" y="15"/>
                  <a:pt x="85" y="13"/>
                  <a:pt x="83" y="13"/>
                </a:cubicBezTo>
                <a:close/>
                <a:moveTo>
                  <a:pt x="50" y="7"/>
                </a:moveTo>
                <a:cubicBezTo>
                  <a:pt x="50" y="7"/>
                  <a:pt x="50" y="7"/>
                  <a:pt x="50" y="8"/>
                </a:cubicBezTo>
                <a:cubicBezTo>
                  <a:pt x="50" y="27"/>
                  <a:pt x="50" y="27"/>
                  <a:pt x="50" y="27"/>
                </a:cubicBezTo>
                <a:cubicBezTo>
                  <a:pt x="37" y="27"/>
                  <a:pt x="37" y="27"/>
                  <a:pt x="37" y="27"/>
                </a:cubicBezTo>
                <a:cubicBezTo>
                  <a:pt x="37" y="8"/>
                  <a:pt x="37" y="8"/>
                  <a:pt x="37" y="8"/>
                </a:cubicBezTo>
                <a:cubicBezTo>
                  <a:pt x="37" y="7"/>
                  <a:pt x="37" y="7"/>
                  <a:pt x="37" y="7"/>
                </a:cubicBezTo>
                <a:lnTo>
                  <a:pt x="50" y="7"/>
                </a:lnTo>
                <a:close/>
                <a:moveTo>
                  <a:pt x="52" y="53"/>
                </a:moveTo>
                <a:cubicBezTo>
                  <a:pt x="47" y="58"/>
                  <a:pt x="39" y="59"/>
                  <a:pt x="34" y="54"/>
                </a:cubicBezTo>
                <a:cubicBezTo>
                  <a:pt x="29" y="50"/>
                  <a:pt x="28" y="42"/>
                  <a:pt x="33" y="37"/>
                </a:cubicBezTo>
                <a:cubicBezTo>
                  <a:pt x="38" y="32"/>
                  <a:pt x="46" y="31"/>
                  <a:pt x="51" y="36"/>
                </a:cubicBezTo>
                <a:cubicBezTo>
                  <a:pt x="56" y="40"/>
                  <a:pt x="56" y="48"/>
                  <a:pt x="52" y="53"/>
                </a:cubicBezTo>
                <a:close/>
                <a:moveTo>
                  <a:pt x="37" y="53"/>
                </a:moveTo>
                <a:cubicBezTo>
                  <a:pt x="37" y="53"/>
                  <a:pt x="36" y="54"/>
                  <a:pt x="37" y="55"/>
                </a:cubicBezTo>
                <a:cubicBezTo>
                  <a:pt x="37" y="55"/>
                  <a:pt x="38" y="55"/>
                  <a:pt x="39" y="55"/>
                </a:cubicBezTo>
                <a:cubicBezTo>
                  <a:pt x="39" y="55"/>
                  <a:pt x="40" y="54"/>
                  <a:pt x="39" y="53"/>
                </a:cubicBezTo>
                <a:cubicBezTo>
                  <a:pt x="39" y="53"/>
                  <a:pt x="38" y="52"/>
                  <a:pt x="37" y="53"/>
                </a:cubicBezTo>
                <a:close/>
                <a:moveTo>
                  <a:pt x="42" y="54"/>
                </a:moveTo>
                <a:cubicBezTo>
                  <a:pt x="41" y="54"/>
                  <a:pt x="41" y="55"/>
                  <a:pt x="42" y="56"/>
                </a:cubicBezTo>
                <a:cubicBezTo>
                  <a:pt x="42" y="56"/>
                  <a:pt x="43" y="56"/>
                  <a:pt x="44" y="56"/>
                </a:cubicBezTo>
                <a:cubicBezTo>
                  <a:pt x="44" y="56"/>
                  <a:pt x="44" y="55"/>
                  <a:pt x="44" y="54"/>
                </a:cubicBezTo>
                <a:cubicBezTo>
                  <a:pt x="44" y="54"/>
                  <a:pt x="43" y="53"/>
                  <a:pt x="42" y="54"/>
                </a:cubicBezTo>
                <a:close/>
                <a:moveTo>
                  <a:pt x="43" y="36"/>
                </a:moveTo>
                <a:cubicBezTo>
                  <a:pt x="43" y="36"/>
                  <a:pt x="43" y="35"/>
                  <a:pt x="43" y="35"/>
                </a:cubicBezTo>
                <a:cubicBezTo>
                  <a:pt x="43" y="34"/>
                  <a:pt x="42" y="34"/>
                  <a:pt x="41" y="34"/>
                </a:cubicBezTo>
                <a:cubicBezTo>
                  <a:pt x="40" y="35"/>
                  <a:pt x="40" y="35"/>
                  <a:pt x="41" y="36"/>
                </a:cubicBezTo>
                <a:cubicBezTo>
                  <a:pt x="41" y="37"/>
                  <a:pt x="42" y="37"/>
                  <a:pt x="43" y="36"/>
                </a:cubicBezTo>
                <a:close/>
                <a:moveTo>
                  <a:pt x="33" y="49"/>
                </a:moveTo>
                <a:cubicBezTo>
                  <a:pt x="33" y="50"/>
                  <a:pt x="33" y="51"/>
                  <a:pt x="33" y="51"/>
                </a:cubicBezTo>
                <a:cubicBezTo>
                  <a:pt x="33" y="52"/>
                  <a:pt x="34" y="52"/>
                  <a:pt x="35" y="52"/>
                </a:cubicBezTo>
                <a:cubicBezTo>
                  <a:pt x="36" y="51"/>
                  <a:pt x="36" y="50"/>
                  <a:pt x="35" y="50"/>
                </a:cubicBezTo>
                <a:cubicBezTo>
                  <a:pt x="35" y="49"/>
                  <a:pt x="34" y="49"/>
                  <a:pt x="33" y="49"/>
                </a:cubicBezTo>
                <a:close/>
                <a:moveTo>
                  <a:pt x="38" y="38"/>
                </a:moveTo>
                <a:cubicBezTo>
                  <a:pt x="38" y="38"/>
                  <a:pt x="38" y="37"/>
                  <a:pt x="38" y="36"/>
                </a:cubicBezTo>
                <a:cubicBezTo>
                  <a:pt x="38" y="36"/>
                  <a:pt x="37" y="35"/>
                  <a:pt x="36" y="36"/>
                </a:cubicBezTo>
                <a:cubicBezTo>
                  <a:pt x="36" y="36"/>
                  <a:pt x="35" y="37"/>
                  <a:pt x="36" y="38"/>
                </a:cubicBezTo>
                <a:cubicBezTo>
                  <a:pt x="36" y="38"/>
                  <a:pt x="37" y="39"/>
                  <a:pt x="38" y="38"/>
                </a:cubicBezTo>
                <a:close/>
                <a:moveTo>
                  <a:pt x="50" y="39"/>
                </a:moveTo>
                <a:cubicBezTo>
                  <a:pt x="49" y="39"/>
                  <a:pt x="49" y="40"/>
                  <a:pt x="49" y="40"/>
                </a:cubicBezTo>
                <a:cubicBezTo>
                  <a:pt x="50" y="41"/>
                  <a:pt x="51" y="41"/>
                  <a:pt x="51" y="41"/>
                </a:cubicBezTo>
                <a:cubicBezTo>
                  <a:pt x="52" y="40"/>
                  <a:pt x="52" y="40"/>
                  <a:pt x="52" y="39"/>
                </a:cubicBezTo>
                <a:cubicBezTo>
                  <a:pt x="51" y="38"/>
                  <a:pt x="50" y="38"/>
                  <a:pt x="50" y="39"/>
                </a:cubicBezTo>
                <a:close/>
                <a:moveTo>
                  <a:pt x="50" y="48"/>
                </a:moveTo>
                <a:cubicBezTo>
                  <a:pt x="50" y="49"/>
                  <a:pt x="50" y="50"/>
                  <a:pt x="50" y="50"/>
                </a:cubicBezTo>
                <a:cubicBezTo>
                  <a:pt x="50" y="51"/>
                  <a:pt x="51" y="51"/>
                  <a:pt x="52" y="51"/>
                </a:cubicBezTo>
                <a:cubicBezTo>
                  <a:pt x="53" y="50"/>
                  <a:pt x="53" y="49"/>
                  <a:pt x="52" y="49"/>
                </a:cubicBezTo>
                <a:cubicBezTo>
                  <a:pt x="52" y="48"/>
                  <a:pt x="51" y="48"/>
                  <a:pt x="50" y="48"/>
                </a:cubicBezTo>
                <a:close/>
                <a:moveTo>
                  <a:pt x="51" y="43"/>
                </a:moveTo>
                <a:cubicBezTo>
                  <a:pt x="51" y="44"/>
                  <a:pt x="51" y="45"/>
                  <a:pt x="51" y="45"/>
                </a:cubicBezTo>
                <a:cubicBezTo>
                  <a:pt x="51" y="46"/>
                  <a:pt x="52" y="46"/>
                  <a:pt x="53" y="46"/>
                </a:cubicBezTo>
                <a:cubicBezTo>
                  <a:pt x="54" y="45"/>
                  <a:pt x="54" y="44"/>
                  <a:pt x="53" y="44"/>
                </a:cubicBezTo>
                <a:cubicBezTo>
                  <a:pt x="53" y="43"/>
                  <a:pt x="52" y="43"/>
                  <a:pt x="51" y="43"/>
                </a:cubicBezTo>
                <a:close/>
                <a:moveTo>
                  <a:pt x="47" y="52"/>
                </a:moveTo>
                <a:cubicBezTo>
                  <a:pt x="46" y="53"/>
                  <a:pt x="46" y="53"/>
                  <a:pt x="47" y="54"/>
                </a:cubicBezTo>
                <a:cubicBezTo>
                  <a:pt x="47" y="55"/>
                  <a:pt x="48" y="55"/>
                  <a:pt x="48" y="54"/>
                </a:cubicBezTo>
                <a:cubicBezTo>
                  <a:pt x="49" y="54"/>
                  <a:pt x="49" y="53"/>
                  <a:pt x="49" y="53"/>
                </a:cubicBezTo>
                <a:cubicBezTo>
                  <a:pt x="48" y="52"/>
                  <a:pt x="48" y="52"/>
                  <a:pt x="47" y="52"/>
                </a:cubicBezTo>
                <a:close/>
                <a:moveTo>
                  <a:pt x="47" y="37"/>
                </a:moveTo>
                <a:cubicBezTo>
                  <a:pt x="48" y="37"/>
                  <a:pt x="48" y="36"/>
                  <a:pt x="48" y="36"/>
                </a:cubicBezTo>
                <a:cubicBezTo>
                  <a:pt x="47" y="35"/>
                  <a:pt x="47" y="35"/>
                  <a:pt x="46" y="35"/>
                </a:cubicBezTo>
                <a:cubicBezTo>
                  <a:pt x="45" y="36"/>
                  <a:pt x="45" y="36"/>
                  <a:pt x="45" y="37"/>
                </a:cubicBezTo>
                <a:cubicBezTo>
                  <a:pt x="46" y="38"/>
                  <a:pt x="47" y="38"/>
                  <a:pt x="47" y="37"/>
                </a:cubicBezTo>
                <a:close/>
              </a:path>
            </a:pathLst>
          </a:custGeom>
          <a:solidFill>
            <a:sysClr val="window" lastClr="FFFFFF"/>
          </a:solidFill>
          <a:ln>
            <a:noFill/>
          </a:ln>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34" name="Freeform 92">
            <a:extLst>
              <a:ext uri="{FF2B5EF4-FFF2-40B4-BE49-F238E27FC236}">
                <a16:creationId xmlns:a16="http://schemas.microsoft.com/office/drawing/2014/main" id="{768536FA-7180-4E73-95F7-5A8FA82D0F22}"/>
              </a:ext>
            </a:extLst>
          </p:cNvPr>
          <p:cNvSpPr>
            <a:spLocks noEditPoints="1"/>
          </p:cNvSpPr>
          <p:nvPr/>
        </p:nvSpPr>
        <p:spPr bwMode="auto">
          <a:xfrm>
            <a:off x="1880467" y="3415861"/>
            <a:ext cx="195263" cy="184150"/>
          </a:xfrm>
          <a:custGeom>
            <a:avLst/>
            <a:gdLst>
              <a:gd name="T0" fmla="*/ 2 w 91"/>
              <a:gd name="T1" fmla="*/ 68 h 86"/>
              <a:gd name="T2" fmla="*/ 4 w 91"/>
              <a:gd name="T3" fmla="*/ 68 h 86"/>
              <a:gd name="T4" fmla="*/ 7 w 91"/>
              <a:gd name="T5" fmla="*/ 66 h 86"/>
              <a:gd name="T6" fmla="*/ 11 w 91"/>
              <a:gd name="T7" fmla="*/ 59 h 86"/>
              <a:gd name="T8" fmla="*/ 32 w 91"/>
              <a:gd name="T9" fmla="*/ 61 h 86"/>
              <a:gd name="T10" fmla="*/ 36 w 91"/>
              <a:gd name="T11" fmla="*/ 59 h 86"/>
              <a:gd name="T12" fmla="*/ 41 w 91"/>
              <a:gd name="T13" fmla="*/ 53 h 86"/>
              <a:gd name="T14" fmla="*/ 52 w 91"/>
              <a:gd name="T15" fmla="*/ 60 h 86"/>
              <a:gd name="T16" fmla="*/ 54 w 91"/>
              <a:gd name="T17" fmla="*/ 83 h 86"/>
              <a:gd name="T18" fmla="*/ 57 w 91"/>
              <a:gd name="T19" fmla="*/ 86 h 86"/>
              <a:gd name="T20" fmla="*/ 67 w 91"/>
              <a:gd name="T21" fmla="*/ 86 h 86"/>
              <a:gd name="T22" fmla="*/ 70 w 91"/>
              <a:gd name="T23" fmla="*/ 83 h 86"/>
              <a:gd name="T24" fmla="*/ 67 w 91"/>
              <a:gd name="T25" fmla="*/ 79 h 86"/>
              <a:gd name="T26" fmla="*/ 60 w 91"/>
              <a:gd name="T27" fmla="*/ 79 h 86"/>
              <a:gd name="T28" fmla="*/ 58 w 91"/>
              <a:gd name="T29" fmla="*/ 58 h 86"/>
              <a:gd name="T30" fmla="*/ 57 w 91"/>
              <a:gd name="T31" fmla="*/ 56 h 86"/>
              <a:gd name="T32" fmla="*/ 48 w 91"/>
              <a:gd name="T33" fmla="*/ 46 h 86"/>
              <a:gd name="T34" fmla="*/ 58 w 91"/>
              <a:gd name="T35" fmla="*/ 26 h 86"/>
              <a:gd name="T36" fmla="*/ 74 w 91"/>
              <a:gd name="T37" fmla="*/ 32 h 86"/>
              <a:gd name="T38" fmla="*/ 78 w 91"/>
              <a:gd name="T39" fmla="*/ 31 h 86"/>
              <a:gd name="T40" fmla="*/ 89 w 91"/>
              <a:gd name="T41" fmla="*/ 20 h 86"/>
              <a:gd name="T42" fmla="*/ 89 w 91"/>
              <a:gd name="T43" fmla="*/ 15 h 86"/>
              <a:gd name="T44" fmla="*/ 84 w 91"/>
              <a:gd name="T45" fmla="*/ 15 h 86"/>
              <a:gd name="T46" fmla="*/ 74 w 91"/>
              <a:gd name="T47" fmla="*/ 25 h 86"/>
              <a:gd name="T48" fmla="*/ 53 w 91"/>
              <a:gd name="T49" fmla="*/ 15 h 86"/>
              <a:gd name="T50" fmla="*/ 51 w 91"/>
              <a:gd name="T51" fmla="*/ 15 h 86"/>
              <a:gd name="T52" fmla="*/ 25 w 91"/>
              <a:gd name="T53" fmla="*/ 20 h 86"/>
              <a:gd name="T54" fmla="*/ 23 w 91"/>
              <a:gd name="T55" fmla="*/ 24 h 86"/>
              <a:gd name="T56" fmla="*/ 23 w 91"/>
              <a:gd name="T57" fmla="*/ 41 h 86"/>
              <a:gd name="T58" fmla="*/ 26 w 91"/>
              <a:gd name="T59" fmla="*/ 44 h 86"/>
              <a:gd name="T60" fmla="*/ 29 w 91"/>
              <a:gd name="T61" fmla="*/ 41 h 86"/>
              <a:gd name="T62" fmla="*/ 29 w 91"/>
              <a:gd name="T63" fmla="*/ 27 h 86"/>
              <a:gd name="T64" fmla="*/ 48 w 91"/>
              <a:gd name="T65" fmla="*/ 23 h 86"/>
              <a:gd name="T66" fmla="*/ 31 w 91"/>
              <a:gd name="T67" fmla="*/ 54 h 86"/>
              <a:gd name="T68" fmla="*/ 9 w 91"/>
              <a:gd name="T69" fmla="*/ 52 h 86"/>
              <a:gd name="T70" fmla="*/ 6 w 91"/>
              <a:gd name="T71" fmla="*/ 54 h 86"/>
              <a:gd name="T72" fmla="*/ 1 w 91"/>
              <a:gd name="T73" fmla="*/ 63 h 86"/>
              <a:gd name="T74" fmla="*/ 2 w 91"/>
              <a:gd name="T75" fmla="*/ 68 h 86"/>
              <a:gd name="T76" fmla="*/ 67 w 91"/>
              <a:gd name="T77" fmla="*/ 8 h 86"/>
              <a:gd name="T78" fmla="*/ 59 w 91"/>
              <a:gd name="T79" fmla="*/ 0 h 86"/>
              <a:gd name="T80" fmla="*/ 52 w 91"/>
              <a:gd name="T81" fmla="*/ 8 h 86"/>
              <a:gd name="T82" fmla="*/ 59 w 91"/>
              <a:gd name="T83" fmla="*/ 15 h 86"/>
              <a:gd name="T84" fmla="*/ 67 w 91"/>
              <a:gd name="T85" fmla="*/ 8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91" h="86">
                <a:moveTo>
                  <a:pt x="2" y="68"/>
                </a:moveTo>
                <a:cubicBezTo>
                  <a:pt x="3" y="68"/>
                  <a:pt x="3" y="68"/>
                  <a:pt x="4" y="68"/>
                </a:cubicBezTo>
                <a:cubicBezTo>
                  <a:pt x="5" y="68"/>
                  <a:pt x="6" y="67"/>
                  <a:pt x="7" y="66"/>
                </a:cubicBezTo>
                <a:cubicBezTo>
                  <a:pt x="11" y="59"/>
                  <a:pt x="11" y="59"/>
                  <a:pt x="11" y="59"/>
                </a:cubicBezTo>
                <a:cubicBezTo>
                  <a:pt x="17" y="61"/>
                  <a:pt x="25" y="62"/>
                  <a:pt x="32" y="61"/>
                </a:cubicBezTo>
                <a:cubicBezTo>
                  <a:pt x="34" y="61"/>
                  <a:pt x="35" y="61"/>
                  <a:pt x="36" y="59"/>
                </a:cubicBezTo>
                <a:cubicBezTo>
                  <a:pt x="37" y="57"/>
                  <a:pt x="39" y="55"/>
                  <a:pt x="41" y="53"/>
                </a:cubicBezTo>
                <a:cubicBezTo>
                  <a:pt x="44" y="56"/>
                  <a:pt x="47" y="59"/>
                  <a:pt x="52" y="60"/>
                </a:cubicBezTo>
                <a:cubicBezTo>
                  <a:pt x="51" y="68"/>
                  <a:pt x="52" y="76"/>
                  <a:pt x="54" y="83"/>
                </a:cubicBezTo>
                <a:cubicBezTo>
                  <a:pt x="54" y="85"/>
                  <a:pt x="55" y="86"/>
                  <a:pt x="57" y="86"/>
                </a:cubicBezTo>
                <a:cubicBezTo>
                  <a:pt x="67" y="86"/>
                  <a:pt x="67" y="86"/>
                  <a:pt x="67" y="86"/>
                </a:cubicBezTo>
                <a:cubicBezTo>
                  <a:pt x="69" y="86"/>
                  <a:pt x="70" y="85"/>
                  <a:pt x="70" y="83"/>
                </a:cubicBezTo>
                <a:cubicBezTo>
                  <a:pt x="70" y="81"/>
                  <a:pt x="69" y="79"/>
                  <a:pt x="67" y="79"/>
                </a:cubicBezTo>
                <a:cubicBezTo>
                  <a:pt x="60" y="79"/>
                  <a:pt x="60" y="79"/>
                  <a:pt x="60" y="79"/>
                </a:cubicBezTo>
                <a:cubicBezTo>
                  <a:pt x="61" y="72"/>
                  <a:pt x="60" y="65"/>
                  <a:pt x="58" y="58"/>
                </a:cubicBezTo>
                <a:cubicBezTo>
                  <a:pt x="58" y="57"/>
                  <a:pt x="58" y="57"/>
                  <a:pt x="57" y="56"/>
                </a:cubicBezTo>
                <a:cubicBezTo>
                  <a:pt x="55" y="52"/>
                  <a:pt x="52" y="49"/>
                  <a:pt x="48" y="46"/>
                </a:cubicBezTo>
                <a:cubicBezTo>
                  <a:pt x="54" y="39"/>
                  <a:pt x="59" y="32"/>
                  <a:pt x="58" y="26"/>
                </a:cubicBezTo>
                <a:cubicBezTo>
                  <a:pt x="63" y="29"/>
                  <a:pt x="68" y="31"/>
                  <a:pt x="74" y="32"/>
                </a:cubicBezTo>
                <a:cubicBezTo>
                  <a:pt x="75" y="33"/>
                  <a:pt x="77" y="32"/>
                  <a:pt x="78" y="31"/>
                </a:cubicBezTo>
                <a:cubicBezTo>
                  <a:pt x="83" y="28"/>
                  <a:pt x="87" y="24"/>
                  <a:pt x="89" y="20"/>
                </a:cubicBezTo>
                <a:cubicBezTo>
                  <a:pt x="91" y="18"/>
                  <a:pt x="91" y="16"/>
                  <a:pt x="89" y="15"/>
                </a:cubicBezTo>
                <a:cubicBezTo>
                  <a:pt x="88" y="13"/>
                  <a:pt x="86" y="13"/>
                  <a:pt x="84" y="15"/>
                </a:cubicBezTo>
                <a:cubicBezTo>
                  <a:pt x="81" y="17"/>
                  <a:pt x="77" y="20"/>
                  <a:pt x="74" y="25"/>
                </a:cubicBezTo>
                <a:cubicBezTo>
                  <a:pt x="68" y="21"/>
                  <a:pt x="61" y="18"/>
                  <a:pt x="53" y="15"/>
                </a:cubicBezTo>
                <a:cubicBezTo>
                  <a:pt x="52" y="15"/>
                  <a:pt x="51" y="15"/>
                  <a:pt x="51" y="15"/>
                </a:cubicBezTo>
                <a:cubicBezTo>
                  <a:pt x="42" y="16"/>
                  <a:pt x="33" y="18"/>
                  <a:pt x="25" y="20"/>
                </a:cubicBezTo>
                <a:cubicBezTo>
                  <a:pt x="24" y="21"/>
                  <a:pt x="23" y="22"/>
                  <a:pt x="23" y="24"/>
                </a:cubicBezTo>
                <a:cubicBezTo>
                  <a:pt x="22" y="29"/>
                  <a:pt x="22" y="35"/>
                  <a:pt x="23" y="41"/>
                </a:cubicBezTo>
                <a:cubicBezTo>
                  <a:pt x="23" y="42"/>
                  <a:pt x="24" y="44"/>
                  <a:pt x="26" y="44"/>
                </a:cubicBezTo>
                <a:cubicBezTo>
                  <a:pt x="28" y="44"/>
                  <a:pt x="29" y="42"/>
                  <a:pt x="29" y="41"/>
                </a:cubicBezTo>
                <a:cubicBezTo>
                  <a:pt x="31" y="36"/>
                  <a:pt x="30" y="31"/>
                  <a:pt x="29" y="27"/>
                </a:cubicBezTo>
                <a:cubicBezTo>
                  <a:pt x="36" y="27"/>
                  <a:pt x="42" y="25"/>
                  <a:pt x="48" y="23"/>
                </a:cubicBezTo>
                <a:cubicBezTo>
                  <a:pt x="40" y="33"/>
                  <a:pt x="35" y="43"/>
                  <a:pt x="31" y="54"/>
                </a:cubicBezTo>
                <a:cubicBezTo>
                  <a:pt x="24" y="52"/>
                  <a:pt x="17" y="52"/>
                  <a:pt x="9" y="52"/>
                </a:cubicBezTo>
                <a:cubicBezTo>
                  <a:pt x="8" y="52"/>
                  <a:pt x="7" y="52"/>
                  <a:pt x="6" y="54"/>
                </a:cubicBezTo>
                <a:cubicBezTo>
                  <a:pt x="1" y="63"/>
                  <a:pt x="1" y="63"/>
                  <a:pt x="1" y="63"/>
                </a:cubicBezTo>
                <a:cubicBezTo>
                  <a:pt x="0" y="65"/>
                  <a:pt x="0" y="67"/>
                  <a:pt x="2" y="68"/>
                </a:cubicBezTo>
                <a:close/>
                <a:moveTo>
                  <a:pt x="67" y="8"/>
                </a:moveTo>
                <a:cubicBezTo>
                  <a:pt x="67" y="4"/>
                  <a:pt x="63" y="0"/>
                  <a:pt x="59" y="0"/>
                </a:cubicBezTo>
                <a:cubicBezTo>
                  <a:pt x="55" y="0"/>
                  <a:pt x="52" y="4"/>
                  <a:pt x="52" y="8"/>
                </a:cubicBezTo>
                <a:cubicBezTo>
                  <a:pt x="52" y="12"/>
                  <a:pt x="55" y="15"/>
                  <a:pt x="59" y="15"/>
                </a:cubicBezTo>
                <a:cubicBezTo>
                  <a:pt x="63" y="15"/>
                  <a:pt x="67" y="12"/>
                  <a:pt x="67" y="8"/>
                </a:cubicBezTo>
                <a:close/>
              </a:path>
            </a:pathLst>
          </a:custGeom>
          <a:solidFill>
            <a:sysClr val="window" lastClr="FFFFFF"/>
          </a:solidFill>
          <a:ln>
            <a:noFill/>
          </a:ln>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35" name="Freeform 105">
            <a:extLst>
              <a:ext uri="{FF2B5EF4-FFF2-40B4-BE49-F238E27FC236}">
                <a16:creationId xmlns:a16="http://schemas.microsoft.com/office/drawing/2014/main" id="{C0D3229F-30E5-4A8A-B296-F6377BE8C523}"/>
              </a:ext>
            </a:extLst>
          </p:cNvPr>
          <p:cNvSpPr>
            <a:spLocks/>
          </p:cNvSpPr>
          <p:nvPr/>
        </p:nvSpPr>
        <p:spPr bwMode="auto">
          <a:xfrm>
            <a:off x="252061" y="1836509"/>
            <a:ext cx="215900" cy="185738"/>
          </a:xfrm>
          <a:custGeom>
            <a:avLst/>
            <a:gdLst>
              <a:gd name="T0" fmla="*/ 3 w 101"/>
              <a:gd name="T1" fmla="*/ 67 h 87"/>
              <a:gd name="T2" fmla="*/ 44 w 101"/>
              <a:gd name="T3" fmla="*/ 39 h 87"/>
              <a:gd name="T4" fmla="*/ 46 w 101"/>
              <a:gd name="T5" fmla="*/ 19 h 87"/>
              <a:gd name="T6" fmla="*/ 79 w 101"/>
              <a:gd name="T7" fmla="*/ 3 h 87"/>
              <a:gd name="T8" fmla="*/ 64 w 101"/>
              <a:gd name="T9" fmla="*/ 14 h 87"/>
              <a:gd name="T10" fmla="*/ 65 w 101"/>
              <a:gd name="T11" fmla="*/ 36 h 87"/>
              <a:gd name="T12" fmla="*/ 85 w 101"/>
              <a:gd name="T13" fmla="*/ 45 h 87"/>
              <a:gd name="T14" fmla="*/ 101 w 101"/>
              <a:gd name="T15" fmla="*/ 34 h 87"/>
              <a:gd name="T16" fmla="*/ 98 w 101"/>
              <a:gd name="T17" fmla="*/ 43 h 87"/>
              <a:gd name="T18" fmla="*/ 60 w 101"/>
              <a:gd name="T19" fmla="*/ 57 h 87"/>
              <a:gd name="T20" fmla="*/ 58 w 101"/>
              <a:gd name="T21" fmla="*/ 56 h 87"/>
              <a:gd name="T22" fmla="*/ 16 w 101"/>
              <a:gd name="T23" fmla="*/ 86 h 87"/>
              <a:gd name="T24" fmla="*/ 9 w 101"/>
              <a:gd name="T25" fmla="*/ 84 h 87"/>
              <a:gd name="T26" fmla="*/ 2 w 101"/>
              <a:gd name="T27" fmla="*/ 75 h 87"/>
              <a:gd name="T28" fmla="*/ 3 w 101"/>
              <a:gd name="T29" fmla="*/ 67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1" h="87">
                <a:moveTo>
                  <a:pt x="3" y="67"/>
                </a:moveTo>
                <a:cubicBezTo>
                  <a:pt x="44" y="39"/>
                  <a:pt x="44" y="39"/>
                  <a:pt x="44" y="39"/>
                </a:cubicBezTo>
                <a:cubicBezTo>
                  <a:pt x="42" y="32"/>
                  <a:pt x="43" y="25"/>
                  <a:pt x="46" y="19"/>
                </a:cubicBezTo>
                <a:cubicBezTo>
                  <a:pt x="52" y="6"/>
                  <a:pt x="66" y="0"/>
                  <a:pt x="79" y="3"/>
                </a:cubicBezTo>
                <a:cubicBezTo>
                  <a:pt x="64" y="14"/>
                  <a:pt x="64" y="14"/>
                  <a:pt x="64" y="14"/>
                </a:cubicBezTo>
                <a:cubicBezTo>
                  <a:pt x="65" y="36"/>
                  <a:pt x="65" y="36"/>
                  <a:pt x="65" y="36"/>
                </a:cubicBezTo>
                <a:cubicBezTo>
                  <a:pt x="85" y="45"/>
                  <a:pt x="85" y="45"/>
                  <a:pt x="85" y="45"/>
                </a:cubicBezTo>
                <a:cubicBezTo>
                  <a:pt x="101" y="34"/>
                  <a:pt x="101" y="34"/>
                  <a:pt x="101" y="34"/>
                </a:cubicBezTo>
                <a:cubicBezTo>
                  <a:pt x="100" y="37"/>
                  <a:pt x="100" y="40"/>
                  <a:pt x="98" y="43"/>
                </a:cubicBezTo>
                <a:cubicBezTo>
                  <a:pt x="92" y="58"/>
                  <a:pt x="74" y="64"/>
                  <a:pt x="60" y="57"/>
                </a:cubicBezTo>
                <a:cubicBezTo>
                  <a:pt x="59" y="57"/>
                  <a:pt x="59" y="57"/>
                  <a:pt x="58" y="56"/>
                </a:cubicBezTo>
                <a:cubicBezTo>
                  <a:pt x="16" y="86"/>
                  <a:pt x="16" y="86"/>
                  <a:pt x="16" y="86"/>
                </a:cubicBezTo>
                <a:cubicBezTo>
                  <a:pt x="13" y="87"/>
                  <a:pt x="10" y="87"/>
                  <a:pt x="9" y="84"/>
                </a:cubicBezTo>
                <a:cubicBezTo>
                  <a:pt x="2" y="75"/>
                  <a:pt x="2" y="75"/>
                  <a:pt x="2" y="75"/>
                </a:cubicBezTo>
                <a:cubicBezTo>
                  <a:pt x="0" y="72"/>
                  <a:pt x="1" y="69"/>
                  <a:pt x="3" y="67"/>
                </a:cubicBezTo>
                <a:close/>
              </a:path>
            </a:pathLst>
          </a:custGeom>
          <a:solidFill>
            <a:sysClr val="window" lastClr="FFFFFF"/>
          </a:solidFill>
          <a:ln>
            <a:noFill/>
          </a:ln>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37" name="Freeform 117">
            <a:extLst>
              <a:ext uri="{FF2B5EF4-FFF2-40B4-BE49-F238E27FC236}">
                <a16:creationId xmlns:a16="http://schemas.microsoft.com/office/drawing/2014/main" id="{5D30B900-455C-4F75-BD0F-B03B06EA2DA3}"/>
              </a:ext>
            </a:extLst>
          </p:cNvPr>
          <p:cNvSpPr>
            <a:spLocks noEditPoints="1"/>
          </p:cNvSpPr>
          <p:nvPr/>
        </p:nvSpPr>
        <p:spPr bwMode="auto">
          <a:xfrm>
            <a:off x="3122811" y="2075980"/>
            <a:ext cx="190500" cy="160338"/>
          </a:xfrm>
          <a:custGeom>
            <a:avLst/>
            <a:gdLst>
              <a:gd name="T0" fmla="*/ 32 w 89"/>
              <a:gd name="T1" fmla="*/ 9 h 75"/>
              <a:gd name="T2" fmla="*/ 49 w 89"/>
              <a:gd name="T3" fmla="*/ 13 h 75"/>
              <a:gd name="T4" fmla="*/ 60 w 89"/>
              <a:gd name="T5" fmla="*/ 20 h 75"/>
              <a:gd name="T6" fmla="*/ 54 w 89"/>
              <a:gd name="T7" fmla="*/ 29 h 75"/>
              <a:gd name="T8" fmla="*/ 88 w 89"/>
              <a:gd name="T9" fmla="*/ 29 h 75"/>
              <a:gd name="T10" fmla="*/ 71 w 89"/>
              <a:gd name="T11" fmla="*/ 0 h 75"/>
              <a:gd name="T12" fmla="*/ 66 w 89"/>
              <a:gd name="T13" fmla="*/ 9 h 75"/>
              <a:gd name="T14" fmla="*/ 52 w 89"/>
              <a:gd name="T15" fmla="*/ 4 h 75"/>
              <a:gd name="T16" fmla="*/ 32 w 89"/>
              <a:gd name="T17" fmla="*/ 3 h 75"/>
              <a:gd name="T18" fmla="*/ 13 w 89"/>
              <a:gd name="T19" fmla="*/ 8 h 75"/>
              <a:gd name="T20" fmla="*/ 0 w 89"/>
              <a:gd name="T21" fmla="*/ 22 h 75"/>
              <a:gd name="T22" fmla="*/ 32 w 89"/>
              <a:gd name="T23" fmla="*/ 9 h 75"/>
              <a:gd name="T24" fmla="*/ 58 w 89"/>
              <a:gd name="T25" fmla="*/ 66 h 75"/>
              <a:gd name="T26" fmla="*/ 41 w 89"/>
              <a:gd name="T27" fmla="*/ 61 h 75"/>
              <a:gd name="T28" fmla="*/ 30 w 89"/>
              <a:gd name="T29" fmla="*/ 55 h 75"/>
              <a:gd name="T30" fmla="*/ 35 w 89"/>
              <a:gd name="T31" fmla="*/ 46 h 75"/>
              <a:gd name="T32" fmla="*/ 1 w 89"/>
              <a:gd name="T33" fmla="*/ 45 h 75"/>
              <a:gd name="T34" fmla="*/ 18 w 89"/>
              <a:gd name="T35" fmla="*/ 75 h 75"/>
              <a:gd name="T36" fmla="*/ 24 w 89"/>
              <a:gd name="T37" fmla="*/ 66 h 75"/>
              <a:gd name="T38" fmla="*/ 38 w 89"/>
              <a:gd name="T39" fmla="*/ 71 h 75"/>
              <a:gd name="T40" fmla="*/ 58 w 89"/>
              <a:gd name="T41" fmla="*/ 72 h 75"/>
              <a:gd name="T42" fmla="*/ 77 w 89"/>
              <a:gd name="T43" fmla="*/ 67 h 75"/>
              <a:gd name="T44" fmla="*/ 89 w 89"/>
              <a:gd name="T45" fmla="*/ 53 h 75"/>
              <a:gd name="T46" fmla="*/ 58 w 89"/>
              <a:gd name="T47" fmla="*/ 6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9" h="75">
                <a:moveTo>
                  <a:pt x="32" y="9"/>
                </a:moveTo>
                <a:cubicBezTo>
                  <a:pt x="38" y="10"/>
                  <a:pt x="44" y="11"/>
                  <a:pt x="49" y="13"/>
                </a:cubicBezTo>
                <a:cubicBezTo>
                  <a:pt x="53" y="15"/>
                  <a:pt x="56" y="17"/>
                  <a:pt x="60" y="20"/>
                </a:cubicBezTo>
                <a:cubicBezTo>
                  <a:pt x="54" y="29"/>
                  <a:pt x="54" y="29"/>
                  <a:pt x="54" y="29"/>
                </a:cubicBezTo>
                <a:cubicBezTo>
                  <a:pt x="88" y="29"/>
                  <a:pt x="88" y="29"/>
                  <a:pt x="88" y="29"/>
                </a:cubicBezTo>
                <a:cubicBezTo>
                  <a:pt x="71" y="0"/>
                  <a:pt x="71" y="0"/>
                  <a:pt x="71" y="0"/>
                </a:cubicBezTo>
                <a:cubicBezTo>
                  <a:pt x="66" y="9"/>
                  <a:pt x="66" y="9"/>
                  <a:pt x="66" y="9"/>
                </a:cubicBezTo>
                <a:cubicBezTo>
                  <a:pt x="62" y="7"/>
                  <a:pt x="57" y="5"/>
                  <a:pt x="52" y="4"/>
                </a:cubicBezTo>
                <a:cubicBezTo>
                  <a:pt x="45" y="3"/>
                  <a:pt x="38" y="2"/>
                  <a:pt x="32" y="3"/>
                </a:cubicBezTo>
                <a:cubicBezTo>
                  <a:pt x="25" y="3"/>
                  <a:pt x="19" y="5"/>
                  <a:pt x="13" y="8"/>
                </a:cubicBezTo>
                <a:cubicBezTo>
                  <a:pt x="7" y="11"/>
                  <a:pt x="2" y="16"/>
                  <a:pt x="0" y="22"/>
                </a:cubicBezTo>
                <a:cubicBezTo>
                  <a:pt x="6" y="10"/>
                  <a:pt x="20" y="8"/>
                  <a:pt x="32" y="9"/>
                </a:cubicBezTo>
                <a:close/>
                <a:moveTo>
                  <a:pt x="58" y="66"/>
                </a:moveTo>
                <a:cubicBezTo>
                  <a:pt x="52" y="65"/>
                  <a:pt x="46" y="64"/>
                  <a:pt x="41" y="61"/>
                </a:cubicBezTo>
                <a:cubicBezTo>
                  <a:pt x="37" y="60"/>
                  <a:pt x="34" y="58"/>
                  <a:pt x="30" y="55"/>
                </a:cubicBezTo>
                <a:cubicBezTo>
                  <a:pt x="35" y="46"/>
                  <a:pt x="35" y="46"/>
                  <a:pt x="35" y="46"/>
                </a:cubicBezTo>
                <a:cubicBezTo>
                  <a:pt x="1" y="45"/>
                  <a:pt x="1" y="45"/>
                  <a:pt x="1" y="45"/>
                </a:cubicBezTo>
                <a:cubicBezTo>
                  <a:pt x="18" y="75"/>
                  <a:pt x="18" y="75"/>
                  <a:pt x="18" y="75"/>
                </a:cubicBezTo>
                <a:cubicBezTo>
                  <a:pt x="24" y="66"/>
                  <a:pt x="24" y="66"/>
                  <a:pt x="24" y="66"/>
                </a:cubicBezTo>
                <a:cubicBezTo>
                  <a:pt x="28" y="67"/>
                  <a:pt x="33" y="70"/>
                  <a:pt x="38" y="71"/>
                </a:cubicBezTo>
                <a:cubicBezTo>
                  <a:pt x="44" y="72"/>
                  <a:pt x="51" y="73"/>
                  <a:pt x="58" y="72"/>
                </a:cubicBezTo>
                <a:cubicBezTo>
                  <a:pt x="64" y="72"/>
                  <a:pt x="71" y="70"/>
                  <a:pt x="77" y="67"/>
                </a:cubicBezTo>
                <a:cubicBezTo>
                  <a:pt x="83" y="64"/>
                  <a:pt x="87" y="59"/>
                  <a:pt x="89" y="53"/>
                </a:cubicBezTo>
                <a:cubicBezTo>
                  <a:pt x="83" y="65"/>
                  <a:pt x="69" y="67"/>
                  <a:pt x="58" y="66"/>
                </a:cubicBezTo>
                <a:close/>
              </a:path>
            </a:pathLst>
          </a:custGeom>
          <a:solidFill>
            <a:sysClr val="window" lastClr="FFFFFF"/>
          </a:solidFill>
          <a:ln>
            <a:noFill/>
          </a:ln>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38" name="Freeform 168">
            <a:extLst>
              <a:ext uri="{FF2B5EF4-FFF2-40B4-BE49-F238E27FC236}">
                <a16:creationId xmlns:a16="http://schemas.microsoft.com/office/drawing/2014/main" id="{F3539CEF-843B-47FB-9C67-E70F9B487972}"/>
              </a:ext>
            </a:extLst>
          </p:cNvPr>
          <p:cNvSpPr>
            <a:spLocks noEditPoints="1"/>
          </p:cNvSpPr>
          <p:nvPr/>
        </p:nvSpPr>
        <p:spPr bwMode="auto">
          <a:xfrm>
            <a:off x="4133857" y="2386320"/>
            <a:ext cx="201613" cy="144463"/>
          </a:xfrm>
          <a:custGeom>
            <a:avLst/>
            <a:gdLst>
              <a:gd name="T0" fmla="*/ 47 w 94"/>
              <a:gd name="T1" fmla="*/ 17 h 67"/>
              <a:gd name="T2" fmla="*/ 31 w 94"/>
              <a:gd name="T3" fmla="*/ 33 h 67"/>
              <a:gd name="T4" fmla="*/ 47 w 94"/>
              <a:gd name="T5" fmla="*/ 49 h 67"/>
              <a:gd name="T6" fmla="*/ 63 w 94"/>
              <a:gd name="T7" fmla="*/ 33 h 67"/>
              <a:gd name="T8" fmla="*/ 47 w 94"/>
              <a:gd name="T9" fmla="*/ 17 h 67"/>
              <a:gd name="T10" fmla="*/ 71 w 94"/>
              <a:gd name="T11" fmla="*/ 10 h 67"/>
              <a:gd name="T12" fmla="*/ 65 w 94"/>
              <a:gd name="T13" fmla="*/ 15 h 67"/>
              <a:gd name="T14" fmla="*/ 72 w 94"/>
              <a:gd name="T15" fmla="*/ 33 h 67"/>
              <a:gd name="T16" fmla="*/ 65 w 94"/>
              <a:gd name="T17" fmla="*/ 51 h 67"/>
              <a:gd name="T18" fmla="*/ 71 w 94"/>
              <a:gd name="T19" fmla="*/ 57 h 67"/>
              <a:gd name="T20" fmla="*/ 80 w 94"/>
              <a:gd name="T21" fmla="*/ 33 h 67"/>
              <a:gd name="T22" fmla="*/ 71 w 94"/>
              <a:gd name="T23" fmla="*/ 10 h 67"/>
              <a:gd name="T24" fmla="*/ 81 w 94"/>
              <a:gd name="T25" fmla="*/ 0 h 67"/>
              <a:gd name="T26" fmla="*/ 75 w 94"/>
              <a:gd name="T27" fmla="*/ 5 h 67"/>
              <a:gd name="T28" fmla="*/ 86 w 94"/>
              <a:gd name="T29" fmla="*/ 33 h 67"/>
              <a:gd name="T30" fmla="*/ 75 w 94"/>
              <a:gd name="T31" fmla="*/ 61 h 67"/>
              <a:gd name="T32" fmla="*/ 81 w 94"/>
              <a:gd name="T33" fmla="*/ 67 h 67"/>
              <a:gd name="T34" fmla="*/ 94 w 94"/>
              <a:gd name="T35" fmla="*/ 33 h 67"/>
              <a:gd name="T36" fmla="*/ 81 w 94"/>
              <a:gd name="T37" fmla="*/ 0 h 67"/>
              <a:gd name="T38" fmla="*/ 24 w 94"/>
              <a:gd name="T39" fmla="*/ 10 h 67"/>
              <a:gd name="T40" fmla="*/ 14 w 94"/>
              <a:gd name="T41" fmla="*/ 33 h 67"/>
              <a:gd name="T42" fmla="*/ 24 w 94"/>
              <a:gd name="T43" fmla="*/ 57 h 67"/>
              <a:gd name="T44" fmla="*/ 30 w 94"/>
              <a:gd name="T45" fmla="*/ 51 h 67"/>
              <a:gd name="T46" fmla="*/ 22 w 94"/>
              <a:gd name="T47" fmla="*/ 33 h 67"/>
              <a:gd name="T48" fmla="*/ 30 w 94"/>
              <a:gd name="T49" fmla="*/ 15 h 67"/>
              <a:gd name="T50" fmla="*/ 24 w 94"/>
              <a:gd name="T51" fmla="*/ 10 h 67"/>
              <a:gd name="T52" fmla="*/ 19 w 94"/>
              <a:gd name="T53" fmla="*/ 5 h 67"/>
              <a:gd name="T54" fmla="*/ 14 w 94"/>
              <a:gd name="T55" fmla="*/ 0 h 67"/>
              <a:gd name="T56" fmla="*/ 0 w 94"/>
              <a:gd name="T57" fmla="*/ 33 h 67"/>
              <a:gd name="T58" fmla="*/ 14 w 94"/>
              <a:gd name="T59" fmla="*/ 67 h 67"/>
              <a:gd name="T60" fmla="*/ 19 w 94"/>
              <a:gd name="T61" fmla="*/ 61 h 67"/>
              <a:gd name="T62" fmla="*/ 8 w 94"/>
              <a:gd name="T63" fmla="*/ 33 h 67"/>
              <a:gd name="T64" fmla="*/ 19 w 94"/>
              <a:gd name="T65" fmla="*/ 5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94" h="67">
                <a:moveTo>
                  <a:pt x="47" y="17"/>
                </a:moveTo>
                <a:cubicBezTo>
                  <a:pt x="38" y="17"/>
                  <a:pt x="31" y="24"/>
                  <a:pt x="31" y="33"/>
                </a:cubicBezTo>
                <a:cubicBezTo>
                  <a:pt x="31" y="42"/>
                  <a:pt x="38" y="49"/>
                  <a:pt x="47" y="49"/>
                </a:cubicBezTo>
                <a:cubicBezTo>
                  <a:pt x="56" y="49"/>
                  <a:pt x="63" y="42"/>
                  <a:pt x="63" y="33"/>
                </a:cubicBezTo>
                <a:cubicBezTo>
                  <a:pt x="63" y="24"/>
                  <a:pt x="56" y="17"/>
                  <a:pt x="47" y="17"/>
                </a:cubicBezTo>
                <a:close/>
                <a:moveTo>
                  <a:pt x="71" y="10"/>
                </a:moveTo>
                <a:cubicBezTo>
                  <a:pt x="65" y="15"/>
                  <a:pt x="65" y="15"/>
                  <a:pt x="65" y="15"/>
                </a:cubicBezTo>
                <a:cubicBezTo>
                  <a:pt x="69" y="20"/>
                  <a:pt x="72" y="26"/>
                  <a:pt x="72" y="33"/>
                </a:cubicBezTo>
                <a:cubicBezTo>
                  <a:pt x="72" y="40"/>
                  <a:pt x="69" y="46"/>
                  <a:pt x="65" y="51"/>
                </a:cubicBezTo>
                <a:cubicBezTo>
                  <a:pt x="71" y="57"/>
                  <a:pt x="71" y="57"/>
                  <a:pt x="71" y="57"/>
                </a:cubicBezTo>
                <a:cubicBezTo>
                  <a:pt x="77" y="50"/>
                  <a:pt x="80" y="42"/>
                  <a:pt x="80" y="33"/>
                </a:cubicBezTo>
                <a:cubicBezTo>
                  <a:pt x="80" y="24"/>
                  <a:pt x="77" y="16"/>
                  <a:pt x="71" y="10"/>
                </a:cubicBezTo>
                <a:close/>
                <a:moveTo>
                  <a:pt x="81" y="0"/>
                </a:moveTo>
                <a:cubicBezTo>
                  <a:pt x="75" y="5"/>
                  <a:pt x="75" y="5"/>
                  <a:pt x="75" y="5"/>
                </a:cubicBezTo>
                <a:cubicBezTo>
                  <a:pt x="82" y="13"/>
                  <a:pt x="86" y="22"/>
                  <a:pt x="86" y="33"/>
                </a:cubicBezTo>
                <a:cubicBezTo>
                  <a:pt x="86" y="44"/>
                  <a:pt x="82" y="54"/>
                  <a:pt x="75" y="61"/>
                </a:cubicBezTo>
                <a:cubicBezTo>
                  <a:pt x="81" y="67"/>
                  <a:pt x="81" y="67"/>
                  <a:pt x="81" y="67"/>
                </a:cubicBezTo>
                <a:cubicBezTo>
                  <a:pt x="89" y="58"/>
                  <a:pt x="94" y="46"/>
                  <a:pt x="94" y="33"/>
                </a:cubicBezTo>
                <a:cubicBezTo>
                  <a:pt x="94" y="20"/>
                  <a:pt x="89" y="8"/>
                  <a:pt x="81" y="0"/>
                </a:cubicBezTo>
                <a:close/>
                <a:moveTo>
                  <a:pt x="24" y="10"/>
                </a:moveTo>
                <a:cubicBezTo>
                  <a:pt x="18" y="16"/>
                  <a:pt x="14" y="24"/>
                  <a:pt x="14" y="33"/>
                </a:cubicBezTo>
                <a:cubicBezTo>
                  <a:pt x="14" y="42"/>
                  <a:pt x="18" y="50"/>
                  <a:pt x="24" y="57"/>
                </a:cubicBezTo>
                <a:cubicBezTo>
                  <a:pt x="30" y="51"/>
                  <a:pt x="30" y="51"/>
                  <a:pt x="30" y="51"/>
                </a:cubicBezTo>
                <a:cubicBezTo>
                  <a:pt x="25" y="46"/>
                  <a:pt x="22" y="40"/>
                  <a:pt x="22" y="33"/>
                </a:cubicBezTo>
                <a:cubicBezTo>
                  <a:pt x="22" y="26"/>
                  <a:pt x="25" y="20"/>
                  <a:pt x="30" y="15"/>
                </a:cubicBezTo>
                <a:lnTo>
                  <a:pt x="24" y="10"/>
                </a:lnTo>
                <a:close/>
                <a:moveTo>
                  <a:pt x="19" y="5"/>
                </a:moveTo>
                <a:cubicBezTo>
                  <a:pt x="14" y="0"/>
                  <a:pt x="14" y="0"/>
                  <a:pt x="14" y="0"/>
                </a:cubicBezTo>
                <a:cubicBezTo>
                  <a:pt x="5" y="8"/>
                  <a:pt x="0" y="20"/>
                  <a:pt x="0" y="33"/>
                </a:cubicBezTo>
                <a:cubicBezTo>
                  <a:pt x="0" y="46"/>
                  <a:pt x="5" y="58"/>
                  <a:pt x="14" y="67"/>
                </a:cubicBezTo>
                <a:cubicBezTo>
                  <a:pt x="19" y="61"/>
                  <a:pt x="19" y="61"/>
                  <a:pt x="19" y="61"/>
                </a:cubicBezTo>
                <a:cubicBezTo>
                  <a:pt x="12" y="54"/>
                  <a:pt x="8" y="44"/>
                  <a:pt x="8" y="33"/>
                </a:cubicBezTo>
                <a:cubicBezTo>
                  <a:pt x="8" y="22"/>
                  <a:pt x="12" y="12"/>
                  <a:pt x="19" y="5"/>
                </a:cubicBezTo>
                <a:close/>
              </a:path>
            </a:pathLst>
          </a:custGeom>
          <a:solidFill>
            <a:sysClr val="window" lastClr="FFFFFF"/>
          </a:solidFill>
          <a:ln>
            <a:noFill/>
          </a:ln>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39" name="Freeform 173">
            <a:extLst>
              <a:ext uri="{FF2B5EF4-FFF2-40B4-BE49-F238E27FC236}">
                <a16:creationId xmlns:a16="http://schemas.microsoft.com/office/drawing/2014/main" id="{3DF59F06-9A98-4300-8CB8-41610A3CD3CF}"/>
              </a:ext>
            </a:extLst>
          </p:cNvPr>
          <p:cNvSpPr>
            <a:spLocks noEditPoints="1"/>
          </p:cNvSpPr>
          <p:nvPr/>
        </p:nvSpPr>
        <p:spPr bwMode="auto">
          <a:xfrm>
            <a:off x="1283704" y="2499549"/>
            <a:ext cx="218153" cy="409038"/>
          </a:xfrm>
          <a:custGeom>
            <a:avLst/>
            <a:gdLst>
              <a:gd name="T0" fmla="*/ 5 w 53"/>
              <a:gd name="T1" fmla="*/ 7 h 100"/>
              <a:gd name="T2" fmla="*/ 47 w 53"/>
              <a:gd name="T3" fmla="*/ 59 h 100"/>
              <a:gd name="T4" fmla="*/ 47 w 53"/>
              <a:gd name="T5" fmla="*/ 6 h 100"/>
              <a:gd name="T6" fmla="*/ 0 w 53"/>
              <a:gd name="T7" fmla="*/ 3 h 100"/>
              <a:gd name="T8" fmla="*/ 51 w 53"/>
              <a:gd name="T9" fmla="*/ 100 h 100"/>
              <a:gd name="T10" fmla="*/ 51 w 53"/>
              <a:gd name="T11" fmla="*/ 0 h 100"/>
              <a:gd name="T12" fmla="*/ 31 w 53"/>
              <a:gd name="T13" fmla="*/ 3 h 100"/>
              <a:gd name="T14" fmla="*/ 28 w 53"/>
              <a:gd name="T15" fmla="*/ 1 h 100"/>
              <a:gd name="T16" fmla="*/ 27 w 53"/>
              <a:gd name="T17" fmla="*/ 2 h 100"/>
              <a:gd name="T18" fmla="*/ 26 w 53"/>
              <a:gd name="T19" fmla="*/ 2 h 100"/>
              <a:gd name="T20" fmla="*/ 25 w 53"/>
              <a:gd name="T21" fmla="*/ 1 h 100"/>
              <a:gd name="T22" fmla="*/ 23 w 53"/>
              <a:gd name="T23" fmla="*/ 3 h 100"/>
              <a:gd name="T24" fmla="*/ 5 w 53"/>
              <a:gd name="T25" fmla="*/ 64 h 100"/>
              <a:gd name="T26" fmla="*/ 8 w 53"/>
              <a:gd name="T27" fmla="*/ 69 h 100"/>
              <a:gd name="T28" fmla="*/ 19 w 53"/>
              <a:gd name="T29" fmla="*/ 76 h 100"/>
              <a:gd name="T30" fmla="*/ 7 w 53"/>
              <a:gd name="T31" fmla="*/ 76 h 100"/>
              <a:gd name="T32" fmla="*/ 16 w 53"/>
              <a:gd name="T33" fmla="*/ 71 h 100"/>
              <a:gd name="T34" fmla="*/ 9 w 53"/>
              <a:gd name="T35" fmla="*/ 81 h 100"/>
              <a:gd name="T36" fmla="*/ 19 w 53"/>
              <a:gd name="T37" fmla="*/ 85 h 100"/>
              <a:gd name="T38" fmla="*/ 7 w 53"/>
              <a:gd name="T39" fmla="*/ 85 h 100"/>
              <a:gd name="T40" fmla="*/ 17 w 53"/>
              <a:gd name="T41" fmla="*/ 96 h 100"/>
              <a:gd name="T42" fmla="*/ 7 w 53"/>
              <a:gd name="T43" fmla="*/ 92 h 100"/>
              <a:gd name="T44" fmla="*/ 19 w 53"/>
              <a:gd name="T45" fmla="*/ 92 h 100"/>
              <a:gd name="T46" fmla="*/ 30 w 53"/>
              <a:gd name="T47" fmla="*/ 71 h 100"/>
              <a:gd name="T48" fmla="*/ 30 w 53"/>
              <a:gd name="T49" fmla="*/ 78 h 100"/>
              <a:gd name="T50" fmla="*/ 21 w 53"/>
              <a:gd name="T51" fmla="*/ 74 h 100"/>
              <a:gd name="T52" fmla="*/ 21 w 53"/>
              <a:gd name="T53" fmla="*/ 65 h 100"/>
              <a:gd name="T54" fmla="*/ 32 w 53"/>
              <a:gd name="T55" fmla="*/ 65 h 100"/>
              <a:gd name="T56" fmla="*/ 24 w 53"/>
              <a:gd name="T57" fmla="*/ 70 h 100"/>
              <a:gd name="T58" fmla="*/ 30 w 53"/>
              <a:gd name="T59" fmla="*/ 81 h 100"/>
              <a:gd name="T60" fmla="*/ 30 w 53"/>
              <a:gd name="T61" fmla="*/ 87 h 100"/>
              <a:gd name="T62" fmla="*/ 21 w 53"/>
              <a:gd name="T63" fmla="*/ 83 h 100"/>
              <a:gd name="T64" fmla="*/ 30 w 53"/>
              <a:gd name="T65" fmla="*/ 96 h 100"/>
              <a:gd name="T66" fmla="*/ 21 w 53"/>
              <a:gd name="T67" fmla="*/ 92 h 100"/>
              <a:gd name="T68" fmla="*/ 33 w 53"/>
              <a:gd name="T69" fmla="*/ 92 h 100"/>
              <a:gd name="T70" fmla="*/ 44 w 53"/>
              <a:gd name="T71" fmla="*/ 81 h 100"/>
              <a:gd name="T72" fmla="*/ 44 w 53"/>
              <a:gd name="T73" fmla="*/ 87 h 100"/>
              <a:gd name="T74" fmla="*/ 34 w 53"/>
              <a:gd name="T75" fmla="*/ 83 h 100"/>
              <a:gd name="T76" fmla="*/ 34 w 53"/>
              <a:gd name="T77" fmla="*/ 74 h 100"/>
              <a:gd name="T78" fmla="*/ 47 w 53"/>
              <a:gd name="T79" fmla="*/ 74 h 100"/>
              <a:gd name="T80" fmla="*/ 37 w 53"/>
              <a:gd name="T81" fmla="*/ 78 h 100"/>
              <a:gd name="T82" fmla="*/ 44 w 53"/>
              <a:gd name="T83" fmla="*/ 96 h 100"/>
              <a:gd name="T84" fmla="*/ 35 w 53"/>
              <a:gd name="T85" fmla="*/ 92 h 100"/>
              <a:gd name="T86" fmla="*/ 47 w 53"/>
              <a:gd name="T87" fmla="*/ 92 h 100"/>
              <a:gd name="T88" fmla="*/ 37 w 53"/>
              <a:gd name="T89" fmla="*/ 68 h 100"/>
              <a:gd name="T90" fmla="*/ 45 w 53"/>
              <a:gd name="T91" fmla="*/ 69 h 100"/>
              <a:gd name="T92" fmla="*/ 6 w 53"/>
              <a:gd name="T93" fmla="*/ 60 h 100"/>
              <a:gd name="T94" fmla="*/ 6 w 53"/>
              <a:gd name="T95" fmla="*/ 4 h 100"/>
              <a:gd name="T96" fmla="*/ 50 w 53"/>
              <a:gd name="T97" fmla="*/ 57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3" h="100">
                <a:moveTo>
                  <a:pt x="47" y="6"/>
                </a:moveTo>
                <a:cubicBezTo>
                  <a:pt x="6" y="6"/>
                  <a:pt x="6" y="6"/>
                  <a:pt x="6" y="6"/>
                </a:cubicBezTo>
                <a:cubicBezTo>
                  <a:pt x="5" y="6"/>
                  <a:pt x="5" y="6"/>
                  <a:pt x="5" y="7"/>
                </a:cubicBezTo>
                <a:cubicBezTo>
                  <a:pt x="5" y="57"/>
                  <a:pt x="5" y="57"/>
                  <a:pt x="5" y="57"/>
                </a:cubicBezTo>
                <a:cubicBezTo>
                  <a:pt x="5" y="58"/>
                  <a:pt x="5" y="59"/>
                  <a:pt x="6" y="59"/>
                </a:cubicBezTo>
                <a:cubicBezTo>
                  <a:pt x="47" y="59"/>
                  <a:pt x="47" y="59"/>
                  <a:pt x="47" y="59"/>
                </a:cubicBezTo>
                <a:cubicBezTo>
                  <a:pt x="48" y="59"/>
                  <a:pt x="48" y="58"/>
                  <a:pt x="48" y="57"/>
                </a:cubicBezTo>
                <a:cubicBezTo>
                  <a:pt x="48" y="7"/>
                  <a:pt x="48" y="7"/>
                  <a:pt x="48" y="7"/>
                </a:cubicBezTo>
                <a:cubicBezTo>
                  <a:pt x="48" y="6"/>
                  <a:pt x="48" y="6"/>
                  <a:pt x="47" y="6"/>
                </a:cubicBezTo>
                <a:close/>
                <a:moveTo>
                  <a:pt x="51" y="0"/>
                </a:moveTo>
                <a:cubicBezTo>
                  <a:pt x="3" y="0"/>
                  <a:pt x="3" y="0"/>
                  <a:pt x="3" y="0"/>
                </a:cubicBezTo>
                <a:cubicBezTo>
                  <a:pt x="1" y="0"/>
                  <a:pt x="0" y="1"/>
                  <a:pt x="0" y="3"/>
                </a:cubicBezTo>
                <a:cubicBezTo>
                  <a:pt x="0" y="97"/>
                  <a:pt x="0" y="97"/>
                  <a:pt x="0" y="97"/>
                </a:cubicBezTo>
                <a:cubicBezTo>
                  <a:pt x="0" y="99"/>
                  <a:pt x="1" y="100"/>
                  <a:pt x="3" y="100"/>
                </a:cubicBezTo>
                <a:cubicBezTo>
                  <a:pt x="51" y="100"/>
                  <a:pt x="51" y="100"/>
                  <a:pt x="51" y="100"/>
                </a:cubicBezTo>
                <a:cubicBezTo>
                  <a:pt x="52" y="100"/>
                  <a:pt x="53" y="99"/>
                  <a:pt x="53" y="97"/>
                </a:cubicBezTo>
                <a:cubicBezTo>
                  <a:pt x="53" y="3"/>
                  <a:pt x="53" y="3"/>
                  <a:pt x="53" y="3"/>
                </a:cubicBezTo>
                <a:cubicBezTo>
                  <a:pt x="53" y="1"/>
                  <a:pt x="52" y="0"/>
                  <a:pt x="51" y="0"/>
                </a:cubicBezTo>
                <a:close/>
                <a:moveTo>
                  <a:pt x="31" y="1"/>
                </a:moveTo>
                <a:cubicBezTo>
                  <a:pt x="31" y="1"/>
                  <a:pt x="31" y="1"/>
                  <a:pt x="31" y="2"/>
                </a:cubicBezTo>
                <a:cubicBezTo>
                  <a:pt x="31" y="2"/>
                  <a:pt x="31" y="3"/>
                  <a:pt x="31" y="3"/>
                </a:cubicBezTo>
                <a:cubicBezTo>
                  <a:pt x="30" y="3"/>
                  <a:pt x="30" y="2"/>
                  <a:pt x="30" y="2"/>
                </a:cubicBezTo>
                <a:cubicBezTo>
                  <a:pt x="30" y="1"/>
                  <a:pt x="30" y="1"/>
                  <a:pt x="31" y="1"/>
                </a:cubicBezTo>
                <a:close/>
                <a:moveTo>
                  <a:pt x="28" y="1"/>
                </a:moveTo>
                <a:cubicBezTo>
                  <a:pt x="28" y="1"/>
                  <a:pt x="29" y="1"/>
                  <a:pt x="29" y="2"/>
                </a:cubicBezTo>
                <a:cubicBezTo>
                  <a:pt x="29" y="2"/>
                  <a:pt x="28" y="3"/>
                  <a:pt x="28" y="3"/>
                </a:cubicBezTo>
                <a:cubicBezTo>
                  <a:pt x="27" y="3"/>
                  <a:pt x="27" y="2"/>
                  <a:pt x="27" y="2"/>
                </a:cubicBezTo>
                <a:cubicBezTo>
                  <a:pt x="27" y="1"/>
                  <a:pt x="27" y="1"/>
                  <a:pt x="28" y="1"/>
                </a:cubicBezTo>
                <a:close/>
                <a:moveTo>
                  <a:pt x="25" y="1"/>
                </a:moveTo>
                <a:cubicBezTo>
                  <a:pt x="26" y="1"/>
                  <a:pt x="26" y="1"/>
                  <a:pt x="26" y="2"/>
                </a:cubicBezTo>
                <a:cubicBezTo>
                  <a:pt x="26" y="2"/>
                  <a:pt x="26" y="3"/>
                  <a:pt x="25" y="3"/>
                </a:cubicBezTo>
                <a:cubicBezTo>
                  <a:pt x="25" y="3"/>
                  <a:pt x="24" y="2"/>
                  <a:pt x="24" y="2"/>
                </a:cubicBezTo>
                <a:cubicBezTo>
                  <a:pt x="24" y="1"/>
                  <a:pt x="25" y="1"/>
                  <a:pt x="25" y="1"/>
                </a:cubicBezTo>
                <a:close/>
                <a:moveTo>
                  <a:pt x="23" y="1"/>
                </a:moveTo>
                <a:cubicBezTo>
                  <a:pt x="23" y="1"/>
                  <a:pt x="23" y="1"/>
                  <a:pt x="23" y="2"/>
                </a:cubicBezTo>
                <a:cubicBezTo>
                  <a:pt x="23" y="2"/>
                  <a:pt x="23" y="3"/>
                  <a:pt x="23" y="3"/>
                </a:cubicBezTo>
                <a:cubicBezTo>
                  <a:pt x="22" y="3"/>
                  <a:pt x="22" y="2"/>
                  <a:pt x="22" y="2"/>
                </a:cubicBezTo>
                <a:cubicBezTo>
                  <a:pt x="22" y="1"/>
                  <a:pt x="22" y="1"/>
                  <a:pt x="23" y="1"/>
                </a:cubicBezTo>
                <a:close/>
                <a:moveTo>
                  <a:pt x="5" y="64"/>
                </a:moveTo>
                <a:cubicBezTo>
                  <a:pt x="6" y="62"/>
                  <a:pt x="7" y="61"/>
                  <a:pt x="10" y="62"/>
                </a:cubicBezTo>
                <a:cubicBezTo>
                  <a:pt x="13" y="63"/>
                  <a:pt x="17" y="66"/>
                  <a:pt x="16" y="68"/>
                </a:cubicBezTo>
                <a:cubicBezTo>
                  <a:pt x="16" y="70"/>
                  <a:pt x="11" y="70"/>
                  <a:pt x="8" y="69"/>
                </a:cubicBezTo>
                <a:cubicBezTo>
                  <a:pt x="5" y="68"/>
                  <a:pt x="5" y="66"/>
                  <a:pt x="5" y="64"/>
                </a:cubicBezTo>
                <a:close/>
                <a:moveTo>
                  <a:pt x="19" y="74"/>
                </a:moveTo>
                <a:cubicBezTo>
                  <a:pt x="19" y="76"/>
                  <a:pt x="19" y="76"/>
                  <a:pt x="19" y="76"/>
                </a:cubicBezTo>
                <a:cubicBezTo>
                  <a:pt x="19" y="77"/>
                  <a:pt x="18" y="78"/>
                  <a:pt x="16" y="78"/>
                </a:cubicBezTo>
                <a:cubicBezTo>
                  <a:pt x="9" y="78"/>
                  <a:pt x="9" y="78"/>
                  <a:pt x="9" y="78"/>
                </a:cubicBezTo>
                <a:cubicBezTo>
                  <a:pt x="8" y="78"/>
                  <a:pt x="7" y="77"/>
                  <a:pt x="7" y="76"/>
                </a:cubicBezTo>
                <a:cubicBezTo>
                  <a:pt x="7" y="74"/>
                  <a:pt x="7" y="74"/>
                  <a:pt x="7" y="74"/>
                </a:cubicBezTo>
                <a:cubicBezTo>
                  <a:pt x="7" y="73"/>
                  <a:pt x="8" y="71"/>
                  <a:pt x="9" y="71"/>
                </a:cubicBezTo>
                <a:cubicBezTo>
                  <a:pt x="16" y="71"/>
                  <a:pt x="16" y="71"/>
                  <a:pt x="16" y="71"/>
                </a:cubicBezTo>
                <a:cubicBezTo>
                  <a:pt x="18" y="71"/>
                  <a:pt x="19" y="73"/>
                  <a:pt x="19" y="74"/>
                </a:cubicBezTo>
                <a:close/>
                <a:moveTo>
                  <a:pt x="7" y="83"/>
                </a:moveTo>
                <a:cubicBezTo>
                  <a:pt x="7" y="82"/>
                  <a:pt x="8" y="81"/>
                  <a:pt x="9" y="81"/>
                </a:cubicBezTo>
                <a:cubicBezTo>
                  <a:pt x="16" y="81"/>
                  <a:pt x="16" y="81"/>
                  <a:pt x="16" y="81"/>
                </a:cubicBezTo>
                <a:cubicBezTo>
                  <a:pt x="18" y="81"/>
                  <a:pt x="19" y="82"/>
                  <a:pt x="19" y="83"/>
                </a:cubicBezTo>
                <a:cubicBezTo>
                  <a:pt x="19" y="85"/>
                  <a:pt x="19" y="85"/>
                  <a:pt x="19" y="85"/>
                </a:cubicBezTo>
                <a:cubicBezTo>
                  <a:pt x="19" y="86"/>
                  <a:pt x="18" y="87"/>
                  <a:pt x="16" y="87"/>
                </a:cubicBezTo>
                <a:cubicBezTo>
                  <a:pt x="9" y="87"/>
                  <a:pt x="9" y="87"/>
                  <a:pt x="9" y="87"/>
                </a:cubicBezTo>
                <a:cubicBezTo>
                  <a:pt x="8" y="87"/>
                  <a:pt x="7" y="86"/>
                  <a:pt x="7" y="85"/>
                </a:cubicBezTo>
                <a:lnTo>
                  <a:pt x="7" y="83"/>
                </a:lnTo>
                <a:close/>
                <a:moveTo>
                  <a:pt x="19" y="94"/>
                </a:moveTo>
                <a:cubicBezTo>
                  <a:pt x="19" y="95"/>
                  <a:pt x="18" y="96"/>
                  <a:pt x="17" y="96"/>
                </a:cubicBezTo>
                <a:cubicBezTo>
                  <a:pt x="9" y="96"/>
                  <a:pt x="9" y="96"/>
                  <a:pt x="9" y="96"/>
                </a:cubicBezTo>
                <a:cubicBezTo>
                  <a:pt x="8" y="96"/>
                  <a:pt x="7" y="95"/>
                  <a:pt x="7" y="94"/>
                </a:cubicBezTo>
                <a:cubicBezTo>
                  <a:pt x="7" y="92"/>
                  <a:pt x="7" y="92"/>
                  <a:pt x="7" y="92"/>
                </a:cubicBezTo>
                <a:cubicBezTo>
                  <a:pt x="7" y="91"/>
                  <a:pt x="8" y="90"/>
                  <a:pt x="9" y="90"/>
                </a:cubicBezTo>
                <a:cubicBezTo>
                  <a:pt x="17" y="90"/>
                  <a:pt x="17" y="90"/>
                  <a:pt x="17" y="90"/>
                </a:cubicBezTo>
                <a:cubicBezTo>
                  <a:pt x="18" y="90"/>
                  <a:pt x="19" y="91"/>
                  <a:pt x="19" y="92"/>
                </a:cubicBezTo>
                <a:lnTo>
                  <a:pt x="19" y="94"/>
                </a:lnTo>
                <a:close/>
                <a:moveTo>
                  <a:pt x="23" y="71"/>
                </a:moveTo>
                <a:cubicBezTo>
                  <a:pt x="30" y="71"/>
                  <a:pt x="30" y="71"/>
                  <a:pt x="30" y="71"/>
                </a:cubicBezTo>
                <a:cubicBezTo>
                  <a:pt x="32" y="71"/>
                  <a:pt x="33" y="73"/>
                  <a:pt x="33" y="74"/>
                </a:cubicBezTo>
                <a:cubicBezTo>
                  <a:pt x="33" y="76"/>
                  <a:pt x="33" y="76"/>
                  <a:pt x="33" y="76"/>
                </a:cubicBezTo>
                <a:cubicBezTo>
                  <a:pt x="33" y="77"/>
                  <a:pt x="32" y="78"/>
                  <a:pt x="30" y="78"/>
                </a:cubicBezTo>
                <a:cubicBezTo>
                  <a:pt x="23" y="78"/>
                  <a:pt x="23" y="78"/>
                  <a:pt x="23" y="78"/>
                </a:cubicBezTo>
                <a:cubicBezTo>
                  <a:pt x="22" y="78"/>
                  <a:pt x="21" y="77"/>
                  <a:pt x="21" y="76"/>
                </a:cubicBezTo>
                <a:cubicBezTo>
                  <a:pt x="21" y="74"/>
                  <a:pt x="21" y="74"/>
                  <a:pt x="21" y="74"/>
                </a:cubicBezTo>
                <a:cubicBezTo>
                  <a:pt x="21" y="73"/>
                  <a:pt x="22" y="71"/>
                  <a:pt x="23" y="71"/>
                </a:cubicBezTo>
                <a:close/>
                <a:moveTo>
                  <a:pt x="21" y="67"/>
                </a:moveTo>
                <a:cubicBezTo>
                  <a:pt x="21" y="65"/>
                  <a:pt x="21" y="65"/>
                  <a:pt x="21" y="65"/>
                </a:cubicBezTo>
                <a:cubicBezTo>
                  <a:pt x="21" y="63"/>
                  <a:pt x="23" y="62"/>
                  <a:pt x="24" y="62"/>
                </a:cubicBezTo>
                <a:cubicBezTo>
                  <a:pt x="29" y="62"/>
                  <a:pt x="29" y="62"/>
                  <a:pt x="29" y="62"/>
                </a:cubicBezTo>
                <a:cubicBezTo>
                  <a:pt x="30" y="62"/>
                  <a:pt x="32" y="63"/>
                  <a:pt x="32" y="65"/>
                </a:cubicBezTo>
                <a:cubicBezTo>
                  <a:pt x="32" y="67"/>
                  <a:pt x="32" y="67"/>
                  <a:pt x="32" y="67"/>
                </a:cubicBezTo>
                <a:cubicBezTo>
                  <a:pt x="32" y="69"/>
                  <a:pt x="30" y="70"/>
                  <a:pt x="29" y="70"/>
                </a:cubicBezTo>
                <a:cubicBezTo>
                  <a:pt x="24" y="70"/>
                  <a:pt x="24" y="70"/>
                  <a:pt x="24" y="70"/>
                </a:cubicBezTo>
                <a:cubicBezTo>
                  <a:pt x="23" y="70"/>
                  <a:pt x="21" y="69"/>
                  <a:pt x="21" y="67"/>
                </a:cubicBezTo>
                <a:close/>
                <a:moveTo>
                  <a:pt x="23" y="81"/>
                </a:moveTo>
                <a:cubicBezTo>
                  <a:pt x="30" y="81"/>
                  <a:pt x="30" y="81"/>
                  <a:pt x="30" y="81"/>
                </a:cubicBezTo>
                <a:cubicBezTo>
                  <a:pt x="32" y="81"/>
                  <a:pt x="33" y="82"/>
                  <a:pt x="33" y="83"/>
                </a:cubicBezTo>
                <a:cubicBezTo>
                  <a:pt x="33" y="85"/>
                  <a:pt x="33" y="85"/>
                  <a:pt x="33" y="85"/>
                </a:cubicBezTo>
                <a:cubicBezTo>
                  <a:pt x="33" y="86"/>
                  <a:pt x="32" y="87"/>
                  <a:pt x="30" y="87"/>
                </a:cubicBezTo>
                <a:cubicBezTo>
                  <a:pt x="23" y="87"/>
                  <a:pt x="23" y="87"/>
                  <a:pt x="23" y="87"/>
                </a:cubicBezTo>
                <a:cubicBezTo>
                  <a:pt x="22" y="87"/>
                  <a:pt x="21" y="86"/>
                  <a:pt x="21" y="85"/>
                </a:cubicBezTo>
                <a:cubicBezTo>
                  <a:pt x="21" y="83"/>
                  <a:pt x="21" y="83"/>
                  <a:pt x="21" y="83"/>
                </a:cubicBezTo>
                <a:cubicBezTo>
                  <a:pt x="21" y="82"/>
                  <a:pt x="22" y="81"/>
                  <a:pt x="23" y="81"/>
                </a:cubicBezTo>
                <a:close/>
                <a:moveTo>
                  <a:pt x="33" y="94"/>
                </a:moveTo>
                <a:cubicBezTo>
                  <a:pt x="33" y="95"/>
                  <a:pt x="32" y="96"/>
                  <a:pt x="30" y="96"/>
                </a:cubicBezTo>
                <a:cubicBezTo>
                  <a:pt x="23" y="96"/>
                  <a:pt x="23" y="96"/>
                  <a:pt x="23" y="96"/>
                </a:cubicBezTo>
                <a:cubicBezTo>
                  <a:pt x="22" y="96"/>
                  <a:pt x="21" y="95"/>
                  <a:pt x="21" y="94"/>
                </a:cubicBezTo>
                <a:cubicBezTo>
                  <a:pt x="21" y="92"/>
                  <a:pt x="21" y="92"/>
                  <a:pt x="21" y="92"/>
                </a:cubicBezTo>
                <a:cubicBezTo>
                  <a:pt x="21" y="91"/>
                  <a:pt x="22" y="90"/>
                  <a:pt x="23" y="90"/>
                </a:cubicBezTo>
                <a:cubicBezTo>
                  <a:pt x="30" y="90"/>
                  <a:pt x="30" y="90"/>
                  <a:pt x="30" y="90"/>
                </a:cubicBezTo>
                <a:cubicBezTo>
                  <a:pt x="32" y="90"/>
                  <a:pt x="33" y="91"/>
                  <a:pt x="33" y="92"/>
                </a:cubicBezTo>
                <a:lnTo>
                  <a:pt x="33" y="94"/>
                </a:lnTo>
                <a:close/>
                <a:moveTo>
                  <a:pt x="37" y="81"/>
                </a:moveTo>
                <a:cubicBezTo>
                  <a:pt x="44" y="81"/>
                  <a:pt x="44" y="81"/>
                  <a:pt x="44" y="81"/>
                </a:cubicBezTo>
                <a:cubicBezTo>
                  <a:pt x="46" y="81"/>
                  <a:pt x="47" y="82"/>
                  <a:pt x="47" y="83"/>
                </a:cubicBezTo>
                <a:cubicBezTo>
                  <a:pt x="47" y="85"/>
                  <a:pt x="47" y="85"/>
                  <a:pt x="47" y="85"/>
                </a:cubicBezTo>
                <a:cubicBezTo>
                  <a:pt x="47" y="86"/>
                  <a:pt x="46" y="87"/>
                  <a:pt x="44" y="87"/>
                </a:cubicBezTo>
                <a:cubicBezTo>
                  <a:pt x="37" y="87"/>
                  <a:pt x="37" y="87"/>
                  <a:pt x="37" y="87"/>
                </a:cubicBezTo>
                <a:cubicBezTo>
                  <a:pt x="36" y="87"/>
                  <a:pt x="34" y="86"/>
                  <a:pt x="34" y="85"/>
                </a:cubicBezTo>
                <a:cubicBezTo>
                  <a:pt x="34" y="83"/>
                  <a:pt x="34" y="83"/>
                  <a:pt x="34" y="83"/>
                </a:cubicBezTo>
                <a:cubicBezTo>
                  <a:pt x="34" y="82"/>
                  <a:pt x="36" y="81"/>
                  <a:pt x="37" y="81"/>
                </a:cubicBezTo>
                <a:close/>
                <a:moveTo>
                  <a:pt x="34" y="76"/>
                </a:moveTo>
                <a:cubicBezTo>
                  <a:pt x="34" y="74"/>
                  <a:pt x="34" y="74"/>
                  <a:pt x="34" y="74"/>
                </a:cubicBezTo>
                <a:cubicBezTo>
                  <a:pt x="34" y="73"/>
                  <a:pt x="36" y="71"/>
                  <a:pt x="37" y="71"/>
                </a:cubicBezTo>
                <a:cubicBezTo>
                  <a:pt x="44" y="71"/>
                  <a:pt x="44" y="71"/>
                  <a:pt x="44" y="71"/>
                </a:cubicBezTo>
                <a:cubicBezTo>
                  <a:pt x="46" y="71"/>
                  <a:pt x="47" y="73"/>
                  <a:pt x="47" y="74"/>
                </a:cubicBezTo>
                <a:cubicBezTo>
                  <a:pt x="47" y="76"/>
                  <a:pt x="47" y="76"/>
                  <a:pt x="47" y="76"/>
                </a:cubicBezTo>
                <a:cubicBezTo>
                  <a:pt x="47" y="77"/>
                  <a:pt x="46" y="78"/>
                  <a:pt x="44" y="78"/>
                </a:cubicBezTo>
                <a:cubicBezTo>
                  <a:pt x="37" y="78"/>
                  <a:pt x="37" y="78"/>
                  <a:pt x="37" y="78"/>
                </a:cubicBezTo>
                <a:cubicBezTo>
                  <a:pt x="36" y="78"/>
                  <a:pt x="34" y="77"/>
                  <a:pt x="34" y="76"/>
                </a:cubicBezTo>
                <a:close/>
                <a:moveTo>
                  <a:pt x="47" y="94"/>
                </a:moveTo>
                <a:cubicBezTo>
                  <a:pt x="47" y="95"/>
                  <a:pt x="46" y="96"/>
                  <a:pt x="44" y="96"/>
                </a:cubicBezTo>
                <a:cubicBezTo>
                  <a:pt x="37" y="96"/>
                  <a:pt x="37" y="96"/>
                  <a:pt x="37" y="96"/>
                </a:cubicBezTo>
                <a:cubicBezTo>
                  <a:pt x="36" y="96"/>
                  <a:pt x="35" y="95"/>
                  <a:pt x="35" y="94"/>
                </a:cubicBezTo>
                <a:cubicBezTo>
                  <a:pt x="35" y="92"/>
                  <a:pt x="35" y="92"/>
                  <a:pt x="35" y="92"/>
                </a:cubicBezTo>
                <a:cubicBezTo>
                  <a:pt x="35" y="91"/>
                  <a:pt x="36" y="90"/>
                  <a:pt x="37" y="90"/>
                </a:cubicBezTo>
                <a:cubicBezTo>
                  <a:pt x="44" y="90"/>
                  <a:pt x="44" y="90"/>
                  <a:pt x="44" y="90"/>
                </a:cubicBezTo>
                <a:cubicBezTo>
                  <a:pt x="46" y="90"/>
                  <a:pt x="47" y="91"/>
                  <a:pt x="47" y="92"/>
                </a:cubicBezTo>
                <a:lnTo>
                  <a:pt x="47" y="94"/>
                </a:lnTo>
                <a:close/>
                <a:moveTo>
                  <a:pt x="45" y="69"/>
                </a:moveTo>
                <a:cubicBezTo>
                  <a:pt x="42" y="70"/>
                  <a:pt x="38" y="70"/>
                  <a:pt x="37" y="68"/>
                </a:cubicBezTo>
                <a:cubicBezTo>
                  <a:pt x="36" y="66"/>
                  <a:pt x="40" y="63"/>
                  <a:pt x="43" y="62"/>
                </a:cubicBezTo>
                <a:cubicBezTo>
                  <a:pt x="46" y="61"/>
                  <a:pt x="47" y="62"/>
                  <a:pt x="48" y="64"/>
                </a:cubicBezTo>
                <a:cubicBezTo>
                  <a:pt x="49" y="66"/>
                  <a:pt x="48" y="68"/>
                  <a:pt x="45" y="69"/>
                </a:cubicBezTo>
                <a:close/>
                <a:moveTo>
                  <a:pt x="50" y="57"/>
                </a:moveTo>
                <a:cubicBezTo>
                  <a:pt x="50" y="59"/>
                  <a:pt x="49" y="60"/>
                  <a:pt x="47" y="60"/>
                </a:cubicBezTo>
                <a:cubicBezTo>
                  <a:pt x="6" y="60"/>
                  <a:pt x="6" y="60"/>
                  <a:pt x="6" y="60"/>
                </a:cubicBezTo>
                <a:cubicBezTo>
                  <a:pt x="4" y="60"/>
                  <a:pt x="3" y="59"/>
                  <a:pt x="3" y="57"/>
                </a:cubicBezTo>
                <a:cubicBezTo>
                  <a:pt x="3" y="7"/>
                  <a:pt x="3" y="7"/>
                  <a:pt x="3" y="7"/>
                </a:cubicBezTo>
                <a:cubicBezTo>
                  <a:pt x="3" y="5"/>
                  <a:pt x="4" y="4"/>
                  <a:pt x="6" y="4"/>
                </a:cubicBezTo>
                <a:cubicBezTo>
                  <a:pt x="47" y="4"/>
                  <a:pt x="47" y="4"/>
                  <a:pt x="47" y="4"/>
                </a:cubicBezTo>
                <a:cubicBezTo>
                  <a:pt x="49" y="4"/>
                  <a:pt x="50" y="5"/>
                  <a:pt x="50" y="7"/>
                </a:cubicBezTo>
                <a:lnTo>
                  <a:pt x="50" y="57"/>
                </a:lnTo>
                <a:close/>
              </a:path>
            </a:pathLst>
          </a:custGeom>
          <a:solidFill>
            <a:sysClr val="window" lastClr="FFFFFF"/>
          </a:solidFill>
          <a:ln>
            <a:noFill/>
          </a:ln>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40" name="Freeform 283">
            <a:extLst>
              <a:ext uri="{FF2B5EF4-FFF2-40B4-BE49-F238E27FC236}">
                <a16:creationId xmlns:a16="http://schemas.microsoft.com/office/drawing/2014/main" id="{A9CF7C37-08B5-4BC7-85AA-09DDD4FA46A3}"/>
              </a:ext>
            </a:extLst>
          </p:cNvPr>
          <p:cNvSpPr>
            <a:spLocks noEditPoints="1"/>
          </p:cNvSpPr>
          <p:nvPr/>
        </p:nvSpPr>
        <p:spPr bwMode="auto">
          <a:xfrm>
            <a:off x="7734707" y="2695473"/>
            <a:ext cx="448434" cy="255098"/>
          </a:xfrm>
          <a:custGeom>
            <a:avLst/>
            <a:gdLst>
              <a:gd name="T0" fmla="*/ 33 w 124"/>
              <a:gd name="T1" fmla="*/ 46 h 70"/>
              <a:gd name="T2" fmla="*/ 21 w 124"/>
              <a:gd name="T3" fmla="*/ 58 h 70"/>
              <a:gd name="T4" fmla="*/ 33 w 124"/>
              <a:gd name="T5" fmla="*/ 70 h 70"/>
              <a:gd name="T6" fmla="*/ 45 w 124"/>
              <a:gd name="T7" fmla="*/ 58 h 70"/>
              <a:gd name="T8" fmla="*/ 33 w 124"/>
              <a:gd name="T9" fmla="*/ 46 h 70"/>
              <a:gd name="T10" fmla="*/ 97 w 124"/>
              <a:gd name="T11" fmla="*/ 46 h 70"/>
              <a:gd name="T12" fmla="*/ 85 w 124"/>
              <a:gd name="T13" fmla="*/ 58 h 70"/>
              <a:gd name="T14" fmla="*/ 97 w 124"/>
              <a:gd name="T15" fmla="*/ 70 h 70"/>
              <a:gd name="T16" fmla="*/ 109 w 124"/>
              <a:gd name="T17" fmla="*/ 58 h 70"/>
              <a:gd name="T18" fmla="*/ 97 w 124"/>
              <a:gd name="T19" fmla="*/ 46 h 70"/>
              <a:gd name="T20" fmla="*/ 119 w 124"/>
              <a:gd name="T21" fmla="*/ 16 h 70"/>
              <a:gd name="T22" fmla="*/ 112 w 124"/>
              <a:gd name="T23" fmla="*/ 8 h 70"/>
              <a:gd name="T24" fmla="*/ 80 w 124"/>
              <a:gd name="T25" fmla="*/ 2 h 70"/>
              <a:gd name="T26" fmla="*/ 53 w 124"/>
              <a:gd name="T27" fmla="*/ 1 h 70"/>
              <a:gd name="T28" fmla="*/ 16 w 124"/>
              <a:gd name="T29" fmla="*/ 1 h 70"/>
              <a:gd name="T30" fmla="*/ 7 w 124"/>
              <a:gd name="T31" fmla="*/ 52 h 70"/>
              <a:gd name="T32" fmla="*/ 12 w 124"/>
              <a:gd name="T33" fmla="*/ 57 h 70"/>
              <a:gd name="T34" fmla="*/ 18 w 124"/>
              <a:gd name="T35" fmla="*/ 57 h 70"/>
              <a:gd name="T36" fmla="*/ 18 w 124"/>
              <a:gd name="T37" fmla="*/ 56 h 70"/>
              <a:gd name="T38" fmla="*/ 33 w 124"/>
              <a:gd name="T39" fmla="*/ 42 h 70"/>
              <a:gd name="T40" fmla="*/ 47 w 124"/>
              <a:gd name="T41" fmla="*/ 56 h 70"/>
              <a:gd name="T42" fmla="*/ 47 w 124"/>
              <a:gd name="T43" fmla="*/ 57 h 70"/>
              <a:gd name="T44" fmla="*/ 83 w 124"/>
              <a:gd name="T45" fmla="*/ 57 h 70"/>
              <a:gd name="T46" fmla="*/ 83 w 124"/>
              <a:gd name="T47" fmla="*/ 56 h 70"/>
              <a:gd name="T48" fmla="*/ 97 w 124"/>
              <a:gd name="T49" fmla="*/ 42 h 70"/>
              <a:gd name="T50" fmla="*/ 111 w 124"/>
              <a:gd name="T51" fmla="*/ 56 h 70"/>
              <a:gd name="T52" fmla="*/ 111 w 124"/>
              <a:gd name="T53" fmla="*/ 57 h 70"/>
              <a:gd name="T54" fmla="*/ 117 w 124"/>
              <a:gd name="T55" fmla="*/ 57 h 70"/>
              <a:gd name="T56" fmla="*/ 122 w 124"/>
              <a:gd name="T57" fmla="*/ 52 h 70"/>
              <a:gd name="T58" fmla="*/ 119 w 124"/>
              <a:gd name="T59" fmla="*/ 16 h 70"/>
              <a:gd name="T60" fmla="*/ 28 w 124"/>
              <a:gd name="T61" fmla="*/ 23 h 70"/>
              <a:gd name="T62" fmla="*/ 10 w 124"/>
              <a:gd name="T63" fmla="*/ 23 h 70"/>
              <a:gd name="T64" fmla="*/ 17 w 124"/>
              <a:gd name="T65" fmla="*/ 6 h 70"/>
              <a:gd name="T66" fmla="*/ 27 w 124"/>
              <a:gd name="T67" fmla="*/ 5 h 70"/>
              <a:gd name="T68" fmla="*/ 28 w 124"/>
              <a:gd name="T69" fmla="*/ 5 h 70"/>
              <a:gd name="T70" fmla="*/ 28 w 124"/>
              <a:gd name="T71" fmla="*/ 23 h 70"/>
              <a:gd name="T72" fmla="*/ 48 w 124"/>
              <a:gd name="T73" fmla="*/ 23 h 70"/>
              <a:gd name="T74" fmla="*/ 32 w 124"/>
              <a:gd name="T75" fmla="*/ 23 h 70"/>
              <a:gd name="T76" fmla="*/ 32 w 124"/>
              <a:gd name="T77" fmla="*/ 5 h 70"/>
              <a:gd name="T78" fmla="*/ 39 w 124"/>
              <a:gd name="T79" fmla="*/ 5 h 70"/>
              <a:gd name="T80" fmla="*/ 39 w 124"/>
              <a:gd name="T81" fmla="*/ 5 h 70"/>
              <a:gd name="T82" fmla="*/ 48 w 124"/>
              <a:gd name="T83" fmla="*/ 6 h 70"/>
              <a:gd name="T84" fmla="*/ 48 w 124"/>
              <a:gd name="T85" fmla="*/ 23 h 70"/>
              <a:gd name="T86" fmla="*/ 68 w 124"/>
              <a:gd name="T87" fmla="*/ 23 h 70"/>
              <a:gd name="T88" fmla="*/ 52 w 124"/>
              <a:gd name="T89" fmla="*/ 23 h 70"/>
              <a:gd name="T90" fmla="*/ 52 w 124"/>
              <a:gd name="T91" fmla="*/ 6 h 70"/>
              <a:gd name="T92" fmla="*/ 53 w 124"/>
              <a:gd name="T93" fmla="*/ 6 h 70"/>
              <a:gd name="T94" fmla="*/ 62 w 124"/>
              <a:gd name="T95" fmla="*/ 6 h 70"/>
              <a:gd name="T96" fmla="*/ 68 w 124"/>
              <a:gd name="T97" fmla="*/ 6 h 70"/>
              <a:gd name="T98" fmla="*/ 68 w 124"/>
              <a:gd name="T99" fmla="*/ 23 h 70"/>
              <a:gd name="T100" fmla="*/ 88 w 124"/>
              <a:gd name="T101" fmla="*/ 23 h 70"/>
              <a:gd name="T102" fmla="*/ 73 w 124"/>
              <a:gd name="T103" fmla="*/ 23 h 70"/>
              <a:gd name="T104" fmla="*/ 73 w 124"/>
              <a:gd name="T105" fmla="*/ 6 h 70"/>
              <a:gd name="T106" fmla="*/ 80 w 124"/>
              <a:gd name="T107" fmla="*/ 6 h 70"/>
              <a:gd name="T108" fmla="*/ 85 w 124"/>
              <a:gd name="T109" fmla="*/ 6 h 70"/>
              <a:gd name="T110" fmla="*/ 88 w 124"/>
              <a:gd name="T111" fmla="*/ 6 h 70"/>
              <a:gd name="T112" fmla="*/ 88 w 124"/>
              <a:gd name="T113" fmla="*/ 23 h 70"/>
              <a:gd name="T114" fmla="*/ 93 w 124"/>
              <a:gd name="T115" fmla="*/ 23 h 70"/>
              <a:gd name="T116" fmla="*/ 93 w 124"/>
              <a:gd name="T117" fmla="*/ 7 h 70"/>
              <a:gd name="T118" fmla="*/ 109 w 124"/>
              <a:gd name="T119" fmla="*/ 11 h 70"/>
              <a:gd name="T120" fmla="*/ 115 w 124"/>
              <a:gd name="T121" fmla="*/ 18 h 70"/>
              <a:gd name="T122" fmla="*/ 117 w 124"/>
              <a:gd name="T123" fmla="*/ 23 h 70"/>
              <a:gd name="T124" fmla="*/ 93 w 124"/>
              <a:gd name="T125" fmla="*/ 23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24" h="70">
                <a:moveTo>
                  <a:pt x="33" y="46"/>
                </a:moveTo>
                <a:cubicBezTo>
                  <a:pt x="26" y="46"/>
                  <a:pt x="21" y="52"/>
                  <a:pt x="21" y="58"/>
                </a:cubicBezTo>
                <a:cubicBezTo>
                  <a:pt x="21" y="65"/>
                  <a:pt x="26" y="70"/>
                  <a:pt x="33" y="70"/>
                </a:cubicBezTo>
                <a:cubicBezTo>
                  <a:pt x="39" y="70"/>
                  <a:pt x="45" y="65"/>
                  <a:pt x="45" y="58"/>
                </a:cubicBezTo>
                <a:cubicBezTo>
                  <a:pt x="45" y="52"/>
                  <a:pt x="39" y="46"/>
                  <a:pt x="33" y="46"/>
                </a:cubicBezTo>
                <a:close/>
                <a:moveTo>
                  <a:pt x="97" y="46"/>
                </a:moveTo>
                <a:cubicBezTo>
                  <a:pt x="90" y="46"/>
                  <a:pt x="85" y="52"/>
                  <a:pt x="85" y="58"/>
                </a:cubicBezTo>
                <a:cubicBezTo>
                  <a:pt x="85" y="65"/>
                  <a:pt x="90" y="70"/>
                  <a:pt x="97" y="70"/>
                </a:cubicBezTo>
                <a:cubicBezTo>
                  <a:pt x="103" y="70"/>
                  <a:pt x="109" y="65"/>
                  <a:pt x="109" y="58"/>
                </a:cubicBezTo>
                <a:cubicBezTo>
                  <a:pt x="109" y="52"/>
                  <a:pt x="103" y="46"/>
                  <a:pt x="97" y="46"/>
                </a:cubicBezTo>
                <a:close/>
                <a:moveTo>
                  <a:pt x="119" y="16"/>
                </a:moveTo>
                <a:cubicBezTo>
                  <a:pt x="117" y="13"/>
                  <a:pt x="115" y="10"/>
                  <a:pt x="112" y="8"/>
                </a:cubicBezTo>
                <a:cubicBezTo>
                  <a:pt x="103" y="1"/>
                  <a:pt x="91" y="2"/>
                  <a:pt x="80" y="2"/>
                </a:cubicBezTo>
                <a:cubicBezTo>
                  <a:pt x="71" y="1"/>
                  <a:pt x="62" y="1"/>
                  <a:pt x="53" y="1"/>
                </a:cubicBezTo>
                <a:cubicBezTo>
                  <a:pt x="41" y="2"/>
                  <a:pt x="28" y="0"/>
                  <a:pt x="16" y="1"/>
                </a:cubicBezTo>
                <a:cubicBezTo>
                  <a:pt x="0" y="4"/>
                  <a:pt x="7" y="40"/>
                  <a:pt x="7" y="52"/>
                </a:cubicBezTo>
                <a:cubicBezTo>
                  <a:pt x="7" y="54"/>
                  <a:pt x="9" y="57"/>
                  <a:pt x="12" y="57"/>
                </a:cubicBezTo>
                <a:cubicBezTo>
                  <a:pt x="18" y="57"/>
                  <a:pt x="18" y="57"/>
                  <a:pt x="18" y="57"/>
                </a:cubicBezTo>
                <a:cubicBezTo>
                  <a:pt x="18" y="56"/>
                  <a:pt x="18" y="56"/>
                  <a:pt x="18" y="56"/>
                </a:cubicBezTo>
                <a:cubicBezTo>
                  <a:pt x="18" y="48"/>
                  <a:pt x="25" y="42"/>
                  <a:pt x="33" y="42"/>
                </a:cubicBezTo>
                <a:cubicBezTo>
                  <a:pt x="40" y="42"/>
                  <a:pt x="47" y="48"/>
                  <a:pt x="47" y="56"/>
                </a:cubicBezTo>
                <a:cubicBezTo>
                  <a:pt x="47" y="56"/>
                  <a:pt x="47" y="56"/>
                  <a:pt x="47" y="57"/>
                </a:cubicBezTo>
                <a:cubicBezTo>
                  <a:pt x="83" y="57"/>
                  <a:pt x="83" y="57"/>
                  <a:pt x="83" y="57"/>
                </a:cubicBezTo>
                <a:cubicBezTo>
                  <a:pt x="83" y="56"/>
                  <a:pt x="83" y="56"/>
                  <a:pt x="83" y="56"/>
                </a:cubicBezTo>
                <a:cubicBezTo>
                  <a:pt x="83" y="48"/>
                  <a:pt x="89" y="42"/>
                  <a:pt x="97" y="42"/>
                </a:cubicBezTo>
                <a:cubicBezTo>
                  <a:pt x="104" y="42"/>
                  <a:pt x="111" y="48"/>
                  <a:pt x="111" y="56"/>
                </a:cubicBezTo>
                <a:cubicBezTo>
                  <a:pt x="111" y="56"/>
                  <a:pt x="111" y="56"/>
                  <a:pt x="111" y="57"/>
                </a:cubicBezTo>
                <a:cubicBezTo>
                  <a:pt x="117" y="57"/>
                  <a:pt x="117" y="57"/>
                  <a:pt x="117" y="57"/>
                </a:cubicBezTo>
                <a:cubicBezTo>
                  <a:pt x="120" y="57"/>
                  <a:pt x="122" y="54"/>
                  <a:pt x="122" y="52"/>
                </a:cubicBezTo>
                <a:cubicBezTo>
                  <a:pt x="122" y="40"/>
                  <a:pt x="124" y="27"/>
                  <a:pt x="119" y="16"/>
                </a:cubicBezTo>
                <a:close/>
                <a:moveTo>
                  <a:pt x="28" y="23"/>
                </a:moveTo>
                <a:cubicBezTo>
                  <a:pt x="10" y="23"/>
                  <a:pt x="10" y="23"/>
                  <a:pt x="10" y="23"/>
                </a:cubicBezTo>
                <a:cubicBezTo>
                  <a:pt x="10" y="14"/>
                  <a:pt x="12" y="6"/>
                  <a:pt x="17" y="6"/>
                </a:cubicBezTo>
                <a:cubicBezTo>
                  <a:pt x="20" y="5"/>
                  <a:pt x="23" y="5"/>
                  <a:pt x="27" y="5"/>
                </a:cubicBezTo>
                <a:cubicBezTo>
                  <a:pt x="28" y="5"/>
                  <a:pt x="28" y="5"/>
                  <a:pt x="28" y="5"/>
                </a:cubicBezTo>
                <a:lnTo>
                  <a:pt x="28" y="23"/>
                </a:lnTo>
                <a:close/>
                <a:moveTo>
                  <a:pt x="48" y="23"/>
                </a:moveTo>
                <a:cubicBezTo>
                  <a:pt x="32" y="23"/>
                  <a:pt x="32" y="23"/>
                  <a:pt x="32" y="23"/>
                </a:cubicBezTo>
                <a:cubicBezTo>
                  <a:pt x="32" y="5"/>
                  <a:pt x="32" y="5"/>
                  <a:pt x="32" y="5"/>
                </a:cubicBezTo>
                <a:cubicBezTo>
                  <a:pt x="34" y="5"/>
                  <a:pt x="36" y="5"/>
                  <a:pt x="39" y="5"/>
                </a:cubicBezTo>
                <a:cubicBezTo>
                  <a:pt x="39" y="5"/>
                  <a:pt x="39" y="5"/>
                  <a:pt x="39" y="5"/>
                </a:cubicBezTo>
                <a:cubicBezTo>
                  <a:pt x="42" y="6"/>
                  <a:pt x="45" y="6"/>
                  <a:pt x="48" y="6"/>
                </a:cubicBezTo>
                <a:lnTo>
                  <a:pt x="48" y="23"/>
                </a:lnTo>
                <a:close/>
                <a:moveTo>
                  <a:pt x="68" y="23"/>
                </a:moveTo>
                <a:cubicBezTo>
                  <a:pt x="52" y="23"/>
                  <a:pt x="52" y="23"/>
                  <a:pt x="52" y="23"/>
                </a:cubicBezTo>
                <a:cubicBezTo>
                  <a:pt x="52" y="6"/>
                  <a:pt x="52" y="6"/>
                  <a:pt x="52" y="6"/>
                </a:cubicBezTo>
                <a:cubicBezTo>
                  <a:pt x="52" y="6"/>
                  <a:pt x="53" y="6"/>
                  <a:pt x="53" y="6"/>
                </a:cubicBezTo>
                <a:cubicBezTo>
                  <a:pt x="56" y="6"/>
                  <a:pt x="59" y="6"/>
                  <a:pt x="62" y="6"/>
                </a:cubicBezTo>
                <a:cubicBezTo>
                  <a:pt x="64" y="6"/>
                  <a:pt x="66" y="6"/>
                  <a:pt x="68" y="6"/>
                </a:cubicBezTo>
                <a:lnTo>
                  <a:pt x="68" y="23"/>
                </a:lnTo>
                <a:close/>
                <a:moveTo>
                  <a:pt x="88" y="23"/>
                </a:moveTo>
                <a:cubicBezTo>
                  <a:pt x="73" y="23"/>
                  <a:pt x="73" y="23"/>
                  <a:pt x="73" y="23"/>
                </a:cubicBezTo>
                <a:cubicBezTo>
                  <a:pt x="73" y="6"/>
                  <a:pt x="73" y="6"/>
                  <a:pt x="73" y="6"/>
                </a:cubicBezTo>
                <a:cubicBezTo>
                  <a:pt x="75" y="6"/>
                  <a:pt x="78" y="6"/>
                  <a:pt x="80" y="6"/>
                </a:cubicBezTo>
                <a:cubicBezTo>
                  <a:pt x="82" y="6"/>
                  <a:pt x="83" y="6"/>
                  <a:pt x="85" y="6"/>
                </a:cubicBezTo>
                <a:cubicBezTo>
                  <a:pt x="86" y="6"/>
                  <a:pt x="87" y="6"/>
                  <a:pt x="88" y="6"/>
                </a:cubicBezTo>
                <a:lnTo>
                  <a:pt x="88" y="23"/>
                </a:lnTo>
                <a:close/>
                <a:moveTo>
                  <a:pt x="93" y="23"/>
                </a:moveTo>
                <a:cubicBezTo>
                  <a:pt x="93" y="7"/>
                  <a:pt x="93" y="7"/>
                  <a:pt x="93" y="7"/>
                </a:cubicBezTo>
                <a:cubicBezTo>
                  <a:pt x="99" y="7"/>
                  <a:pt x="105" y="8"/>
                  <a:pt x="109" y="11"/>
                </a:cubicBezTo>
                <a:cubicBezTo>
                  <a:pt x="112" y="13"/>
                  <a:pt x="113" y="15"/>
                  <a:pt x="115" y="18"/>
                </a:cubicBezTo>
                <a:cubicBezTo>
                  <a:pt x="116" y="20"/>
                  <a:pt x="116" y="21"/>
                  <a:pt x="117" y="23"/>
                </a:cubicBezTo>
                <a:lnTo>
                  <a:pt x="93" y="23"/>
                </a:lnTo>
                <a:close/>
              </a:path>
            </a:pathLst>
          </a:custGeom>
          <a:solidFill>
            <a:sysClr val="window" lastClr="FFFFFF"/>
          </a:solidFill>
          <a:ln>
            <a:noFill/>
          </a:ln>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41" name="Freeform 306">
            <a:extLst>
              <a:ext uri="{FF2B5EF4-FFF2-40B4-BE49-F238E27FC236}">
                <a16:creationId xmlns:a16="http://schemas.microsoft.com/office/drawing/2014/main" id="{42B4E4BF-1036-4B94-8989-7382DBE8C1B9}"/>
              </a:ext>
            </a:extLst>
          </p:cNvPr>
          <p:cNvSpPr>
            <a:spLocks noEditPoints="1"/>
          </p:cNvSpPr>
          <p:nvPr/>
        </p:nvSpPr>
        <p:spPr bwMode="auto">
          <a:xfrm>
            <a:off x="3343649" y="3181420"/>
            <a:ext cx="388939" cy="276203"/>
          </a:xfrm>
          <a:custGeom>
            <a:avLst/>
            <a:gdLst>
              <a:gd name="T0" fmla="*/ 58 w 102"/>
              <a:gd name="T1" fmla="*/ 47 h 73"/>
              <a:gd name="T2" fmla="*/ 56 w 102"/>
              <a:gd name="T3" fmla="*/ 46 h 73"/>
              <a:gd name="T4" fmla="*/ 51 w 102"/>
              <a:gd name="T5" fmla="*/ 47 h 73"/>
              <a:gd name="T6" fmla="*/ 51 w 102"/>
              <a:gd name="T7" fmla="*/ 47 h 73"/>
              <a:gd name="T8" fmla="*/ 46 w 102"/>
              <a:gd name="T9" fmla="*/ 46 h 73"/>
              <a:gd name="T10" fmla="*/ 45 w 102"/>
              <a:gd name="T11" fmla="*/ 47 h 73"/>
              <a:gd name="T12" fmla="*/ 6 w 102"/>
              <a:gd name="T13" fmla="*/ 73 h 73"/>
              <a:gd name="T14" fmla="*/ 5 w 102"/>
              <a:gd name="T15" fmla="*/ 73 h 73"/>
              <a:gd name="T16" fmla="*/ 7 w 102"/>
              <a:gd name="T17" fmla="*/ 73 h 73"/>
              <a:gd name="T18" fmla="*/ 95 w 102"/>
              <a:gd name="T19" fmla="*/ 73 h 73"/>
              <a:gd name="T20" fmla="*/ 97 w 102"/>
              <a:gd name="T21" fmla="*/ 73 h 73"/>
              <a:gd name="T22" fmla="*/ 97 w 102"/>
              <a:gd name="T23" fmla="*/ 73 h 73"/>
              <a:gd name="T24" fmla="*/ 58 w 102"/>
              <a:gd name="T25" fmla="*/ 47 h 73"/>
              <a:gd name="T26" fmla="*/ 95 w 102"/>
              <a:gd name="T27" fmla="*/ 0 h 73"/>
              <a:gd name="T28" fmla="*/ 7 w 102"/>
              <a:gd name="T29" fmla="*/ 0 h 73"/>
              <a:gd name="T30" fmla="*/ 0 w 102"/>
              <a:gd name="T31" fmla="*/ 7 h 73"/>
              <a:gd name="T32" fmla="*/ 0 w 102"/>
              <a:gd name="T33" fmla="*/ 66 h 73"/>
              <a:gd name="T34" fmla="*/ 3 w 102"/>
              <a:gd name="T35" fmla="*/ 72 h 73"/>
              <a:gd name="T36" fmla="*/ 4 w 102"/>
              <a:gd name="T37" fmla="*/ 70 h 73"/>
              <a:gd name="T38" fmla="*/ 42 w 102"/>
              <a:gd name="T39" fmla="*/ 44 h 73"/>
              <a:gd name="T40" fmla="*/ 3 w 102"/>
              <a:gd name="T41" fmla="*/ 13 h 73"/>
              <a:gd name="T42" fmla="*/ 3 w 102"/>
              <a:gd name="T43" fmla="*/ 10 h 73"/>
              <a:gd name="T44" fmla="*/ 6 w 102"/>
              <a:gd name="T45" fmla="*/ 10 h 73"/>
              <a:gd name="T46" fmla="*/ 45 w 102"/>
              <a:gd name="T47" fmla="*/ 41 h 73"/>
              <a:gd name="T48" fmla="*/ 46 w 102"/>
              <a:gd name="T49" fmla="*/ 42 h 73"/>
              <a:gd name="T50" fmla="*/ 51 w 102"/>
              <a:gd name="T51" fmla="*/ 43 h 73"/>
              <a:gd name="T52" fmla="*/ 56 w 102"/>
              <a:gd name="T53" fmla="*/ 42 h 73"/>
              <a:gd name="T54" fmla="*/ 57 w 102"/>
              <a:gd name="T55" fmla="*/ 41 h 73"/>
              <a:gd name="T56" fmla="*/ 96 w 102"/>
              <a:gd name="T57" fmla="*/ 10 h 73"/>
              <a:gd name="T58" fmla="*/ 96 w 102"/>
              <a:gd name="T59" fmla="*/ 10 h 73"/>
              <a:gd name="T60" fmla="*/ 99 w 102"/>
              <a:gd name="T61" fmla="*/ 10 h 73"/>
              <a:gd name="T62" fmla="*/ 99 w 102"/>
              <a:gd name="T63" fmla="*/ 13 h 73"/>
              <a:gd name="T64" fmla="*/ 60 w 102"/>
              <a:gd name="T65" fmla="*/ 44 h 73"/>
              <a:gd name="T66" fmla="*/ 99 w 102"/>
              <a:gd name="T67" fmla="*/ 70 h 73"/>
              <a:gd name="T68" fmla="*/ 99 w 102"/>
              <a:gd name="T69" fmla="*/ 70 h 73"/>
              <a:gd name="T70" fmla="*/ 99 w 102"/>
              <a:gd name="T71" fmla="*/ 72 h 73"/>
              <a:gd name="T72" fmla="*/ 102 w 102"/>
              <a:gd name="T73" fmla="*/ 66 h 73"/>
              <a:gd name="T74" fmla="*/ 102 w 102"/>
              <a:gd name="T75" fmla="*/ 7 h 73"/>
              <a:gd name="T76" fmla="*/ 95 w 102"/>
              <a:gd name="T77"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02" h="73">
                <a:moveTo>
                  <a:pt x="58" y="47"/>
                </a:moveTo>
                <a:cubicBezTo>
                  <a:pt x="57" y="47"/>
                  <a:pt x="57" y="46"/>
                  <a:pt x="56" y="46"/>
                </a:cubicBezTo>
                <a:cubicBezTo>
                  <a:pt x="55" y="47"/>
                  <a:pt x="53" y="47"/>
                  <a:pt x="51" y="47"/>
                </a:cubicBezTo>
                <a:cubicBezTo>
                  <a:pt x="51" y="47"/>
                  <a:pt x="51" y="47"/>
                  <a:pt x="51" y="47"/>
                </a:cubicBezTo>
                <a:cubicBezTo>
                  <a:pt x="49" y="47"/>
                  <a:pt x="48" y="47"/>
                  <a:pt x="46" y="46"/>
                </a:cubicBezTo>
                <a:cubicBezTo>
                  <a:pt x="46" y="46"/>
                  <a:pt x="45" y="47"/>
                  <a:pt x="45" y="47"/>
                </a:cubicBezTo>
                <a:cubicBezTo>
                  <a:pt x="6" y="73"/>
                  <a:pt x="6" y="73"/>
                  <a:pt x="6" y="73"/>
                </a:cubicBezTo>
                <a:cubicBezTo>
                  <a:pt x="6" y="73"/>
                  <a:pt x="5" y="73"/>
                  <a:pt x="5" y="73"/>
                </a:cubicBezTo>
                <a:cubicBezTo>
                  <a:pt x="6" y="73"/>
                  <a:pt x="6" y="73"/>
                  <a:pt x="7" y="73"/>
                </a:cubicBezTo>
                <a:cubicBezTo>
                  <a:pt x="95" y="73"/>
                  <a:pt x="95" y="73"/>
                  <a:pt x="95" y="73"/>
                </a:cubicBezTo>
                <a:cubicBezTo>
                  <a:pt x="96" y="73"/>
                  <a:pt x="96" y="73"/>
                  <a:pt x="97" y="73"/>
                </a:cubicBezTo>
                <a:cubicBezTo>
                  <a:pt x="97" y="73"/>
                  <a:pt x="97" y="73"/>
                  <a:pt x="97" y="73"/>
                </a:cubicBezTo>
                <a:lnTo>
                  <a:pt x="58" y="47"/>
                </a:lnTo>
                <a:close/>
                <a:moveTo>
                  <a:pt x="95" y="0"/>
                </a:moveTo>
                <a:cubicBezTo>
                  <a:pt x="7" y="0"/>
                  <a:pt x="7" y="0"/>
                  <a:pt x="7" y="0"/>
                </a:cubicBezTo>
                <a:cubicBezTo>
                  <a:pt x="3" y="0"/>
                  <a:pt x="0" y="3"/>
                  <a:pt x="0" y="7"/>
                </a:cubicBezTo>
                <a:cubicBezTo>
                  <a:pt x="0" y="66"/>
                  <a:pt x="0" y="66"/>
                  <a:pt x="0" y="66"/>
                </a:cubicBezTo>
                <a:cubicBezTo>
                  <a:pt x="0" y="69"/>
                  <a:pt x="1" y="71"/>
                  <a:pt x="3" y="72"/>
                </a:cubicBezTo>
                <a:cubicBezTo>
                  <a:pt x="3" y="71"/>
                  <a:pt x="3" y="70"/>
                  <a:pt x="4" y="70"/>
                </a:cubicBezTo>
                <a:cubicBezTo>
                  <a:pt x="42" y="44"/>
                  <a:pt x="42" y="44"/>
                  <a:pt x="42" y="44"/>
                </a:cubicBezTo>
                <a:cubicBezTo>
                  <a:pt x="3" y="13"/>
                  <a:pt x="3" y="13"/>
                  <a:pt x="3" y="13"/>
                </a:cubicBezTo>
                <a:cubicBezTo>
                  <a:pt x="3" y="12"/>
                  <a:pt x="3" y="11"/>
                  <a:pt x="3" y="10"/>
                </a:cubicBezTo>
                <a:cubicBezTo>
                  <a:pt x="4" y="9"/>
                  <a:pt x="5" y="9"/>
                  <a:pt x="6" y="10"/>
                </a:cubicBezTo>
                <a:cubicBezTo>
                  <a:pt x="45" y="41"/>
                  <a:pt x="45" y="41"/>
                  <a:pt x="45" y="41"/>
                </a:cubicBezTo>
                <a:cubicBezTo>
                  <a:pt x="45" y="41"/>
                  <a:pt x="46" y="42"/>
                  <a:pt x="46" y="42"/>
                </a:cubicBezTo>
                <a:cubicBezTo>
                  <a:pt x="48" y="43"/>
                  <a:pt x="49" y="43"/>
                  <a:pt x="51" y="43"/>
                </a:cubicBezTo>
                <a:cubicBezTo>
                  <a:pt x="53" y="43"/>
                  <a:pt x="55" y="43"/>
                  <a:pt x="56" y="42"/>
                </a:cubicBezTo>
                <a:cubicBezTo>
                  <a:pt x="57" y="42"/>
                  <a:pt x="57" y="41"/>
                  <a:pt x="57" y="41"/>
                </a:cubicBezTo>
                <a:cubicBezTo>
                  <a:pt x="96" y="10"/>
                  <a:pt x="96" y="10"/>
                  <a:pt x="96" y="10"/>
                </a:cubicBezTo>
                <a:cubicBezTo>
                  <a:pt x="96" y="10"/>
                  <a:pt x="96" y="10"/>
                  <a:pt x="96" y="10"/>
                </a:cubicBezTo>
                <a:cubicBezTo>
                  <a:pt x="97" y="9"/>
                  <a:pt x="98" y="9"/>
                  <a:pt x="99" y="10"/>
                </a:cubicBezTo>
                <a:cubicBezTo>
                  <a:pt x="100" y="11"/>
                  <a:pt x="100" y="12"/>
                  <a:pt x="99" y="13"/>
                </a:cubicBezTo>
                <a:cubicBezTo>
                  <a:pt x="60" y="44"/>
                  <a:pt x="60" y="44"/>
                  <a:pt x="60" y="44"/>
                </a:cubicBezTo>
                <a:cubicBezTo>
                  <a:pt x="99" y="70"/>
                  <a:pt x="99" y="70"/>
                  <a:pt x="99" y="70"/>
                </a:cubicBezTo>
                <a:cubicBezTo>
                  <a:pt x="99" y="70"/>
                  <a:pt x="99" y="70"/>
                  <a:pt x="99" y="70"/>
                </a:cubicBezTo>
                <a:cubicBezTo>
                  <a:pt x="99" y="70"/>
                  <a:pt x="100" y="71"/>
                  <a:pt x="99" y="72"/>
                </a:cubicBezTo>
                <a:cubicBezTo>
                  <a:pt x="101" y="70"/>
                  <a:pt x="102" y="69"/>
                  <a:pt x="102" y="66"/>
                </a:cubicBezTo>
                <a:cubicBezTo>
                  <a:pt x="102" y="7"/>
                  <a:pt x="102" y="7"/>
                  <a:pt x="102" y="7"/>
                </a:cubicBezTo>
                <a:cubicBezTo>
                  <a:pt x="102" y="3"/>
                  <a:pt x="99" y="0"/>
                  <a:pt x="95" y="0"/>
                </a:cubicBezTo>
                <a:close/>
              </a:path>
            </a:pathLst>
          </a:custGeom>
          <a:solidFill>
            <a:sysClr val="window" lastClr="FFFFFF"/>
          </a:solidFill>
          <a:ln>
            <a:noFill/>
          </a:ln>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43" name="Freeform 107">
            <a:extLst>
              <a:ext uri="{FF2B5EF4-FFF2-40B4-BE49-F238E27FC236}">
                <a16:creationId xmlns:a16="http://schemas.microsoft.com/office/drawing/2014/main" id="{B6729253-059A-4E0D-BAD3-0E7A6D1CE7AB}"/>
              </a:ext>
            </a:extLst>
          </p:cNvPr>
          <p:cNvSpPr>
            <a:spLocks noEditPoints="1"/>
          </p:cNvSpPr>
          <p:nvPr/>
        </p:nvSpPr>
        <p:spPr bwMode="auto">
          <a:xfrm>
            <a:off x="2436300" y="1835393"/>
            <a:ext cx="171450" cy="173038"/>
          </a:xfrm>
          <a:custGeom>
            <a:avLst/>
            <a:gdLst>
              <a:gd name="T0" fmla="*/ 72 w 80"/>
              <a:gd name="T1" fmla="*/ 64 h 81"/>
              <a:gd name="T2" fmla="*/ 63 w 80"/>
              <a:gd name="T3" fmla="*/ 60 h 81"/>
              <a:gd name="T4" fmla="*/ 44 w 80"/>
              <a:gd name="T5" fmla="*/ 41 h 81"/>
              <a:gd name="T6" fmla="*/ 47 w 80"/>
              <a:gd name="T7" fmla="*/ 38 h 81"/>
              <a:gd name="T8" fmla="*/ 47 w 80"/>
              <a:gd name="T9" fmla="*/ 30 h 81"/>
              <a:gd name="T10" fmla="*/ 20 w 80"/>
              <a:gd name="T11" fmla="*/ 2 h 81"/>
              <a:gd name="T12" fmla="*/ 12 w 80"/>
              <a:gd name="T13" fmla="*/ 2 h 81"/>
              <a:gd name="T14" fmla="*/ 2 w 80"/>
              <a:gd name="T15" fmla="*/ 13 h 81"/>
              <a:gd name="T16" fmla="*/ 2 w 80"/>
              <a:gd name="T17" fmla="*/ 20 h 81"/>
              <a:gd name="T18" fmla="*/ 30 w 80"/>
              <a:gd name="T19" fmla="*/ 48 h 81"/>
              <a:gd name="T20" fmla="*/ 37 w 80"/>
              <a:gd name="T21" fmla="*/ 48 h 81"/>
              <a:gd name="T22" fmla="*/ 41 w 80"/>
              <a:gd name="T23" fmla="*/ 44 h 81"/>
              <a:gd name="T24" fmla="*/ 60 w 80"/>
              <a:gd name="T25" fmla="*/ 63 h 81"/>
              <a:gd name="T26" fmla="*/ 64 w 80"/>
              <a:gd name="T27" fmla="*/ 72 h 81"/>
              <a:gd name="T28" fmla="*/ 77 w 80"/>
              <a:gd name="T29" fmla="*/ 81 h 81"/>
              <a:gd name="T30" fmla="*/ 80 w 80"/>
              <a:gd name="T31" fmla="*/ 78 h 81"/>
              <a:gd name="T32" fmla="*/ 72 w 80"/>
              <a:gd name="T33" fmla="*/ 64 h 81"/>
              <a:gd name="T34" fmla="*/ 15 w 80"/>
              <a:gd name="T35" fmla="*/ 5 h 81"/>
              <a:gd name="T36" fmla="*/ 17 w 80"/>
              <a:gd name="T37" fmla="*/ 5 h 81"/>
              <a:gd name="T38" fmla="*/ 45 w 80"/>
              <a:gd name="T39" fmla="*/ 33 h 81"/>
              <a:gd name="T40" fmla="*/ 45 w 80"/>
              <a:gd name="T41" fmla="*/ 35 h 81"/>
              <a:gd name="T42" fmla="*/ 43 w 80"/>
              <a:gd name="T43" fmla="*/ 35 h 81"/>
              <a:gd name="T44" fmla="*/ 15 w 80"/>
              <a:gd name="T45" fmla="*/ 7 h 81"/>
              <a:gd name="T46" fmla="*/ 15 w 80"/>
              <a:gd name="T47" fmla="*/ 5 h 81"/>
              <a:gd name="T48" fmla="*/ 11 w 80"/>
              <a:gd name="T49" fmla="*/ 12 h 81"/>
              <a:gd name="T50" fmla="*/ 13 w 80"/>
              <a:gd name="T51" fmla="*/ 12 h 81"/>
              <a:gd name="T52" fmla="*/ 34 w 80"/>
              <a:gd name="T53" fmla="*/ 33 h 81"/>
              <a:gd name="T54" fmla="*/ 33 w 80"/>
              <a:gd name="T55" fmla="*/ 35 h 81"/>
              <a:gd name="T56" fmla="*/ 11 w 80"/>
              <a:gd name="T57" fmla="*/ 14 h 81"/>
              <a:gd name="T58" fmla="*/ 11 w 80"/>
              <a:gd name="T59" fmla="*/ 12 h 81"/>
              <a:gd name="T60" fmla="*/ 34 w 80"/>
              <a:gd name="T61" fmla="*/ 45 h 81"/>
              <a:gd name="T62" fmla="*/ 33 w 80"/>
              <a:gd name="T63" fmla="*/ 45 h 81"/>
              <a:gd name="T64" fmla="*/ 5 w 80"/>
              <a:gd name="T65" fmla="*/ 17 h 81"/>
              <a:gd name="T66" fmla="*/ 5 w 80"/>
              <a:gd name="T67" fmla="*/ 16 h 81"/>
              <a:gd name="T68" fmla="*/ 6 w 80"/>
              <a:gd name="T69" fmla="*/ 16 h 81"/>
              <a:gd name="T70" fmla="*/ 34 w 80"/>
              <a:gd name="T71" fmla="*/ 44 h 81"/>
              <a:gd name="T72" fmla="*/ 34 w 80"/>
              <a:gd name="T73" fmla="*/ 45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80" h="81">
                <a:moveTo>
                  <a:pt x="72" y="64"/>
                </a:moveTo>
                <a:cubicBezTo>
                  <a:pt x="63" y="60"/>
                  <a:pt x="63" y="60"/>
                  <a:pt x="63" y="60"/>
                </a:cubicBezTo>
                <a:cubicBezTo>
                  <a:pt x="44" y="41"/>
                  <a:pt x="44" y="41"/>
                  <a:pt x="44" y="41"/>
                </a:cubicBezTo>
                <a:cubicBezTo>
                  <a:pt x="47" y="38"/>
                  <a:pt x="47" y="38"/>
                  <a:pt x="47" y="38"/>
                </a:cubicBezTo>
                <a:cubicBezTo>
                  <a:pt x="50" y="36"/>
                  <a:pt x="50" y="32"/>
                  <a:pt x="47" y="30"/>
                </a:cubicBezTo>
                <a:cubicBezTo>
                  <a:pt x="20" y="2"/>
                  <a:pt x="20" y="2"/>
                  <a:pt x="20" y="2"/>
                </a:cubicBezTo>
                <a:cubicBezTo>
                  <a:pt x="18" y="0"/>
                  <a:pt x="14" y="0"/>
                  <a:pt x="12" y="2"/>
                </a:cubicBezTo>
                <a:cubicBezTo>
                  <a:pt x="2" y="13"/>
                  <a:pt x="2" y="13"/>
                  <a:pt x="2" y="13"/>
                </a:cubicBezTo>
                <a:cubicBezTo>
                  <a:pt x="0" y="15"/>
                  <a:pt x="0" y="18"/>
                  <a:pt x="2" y="20"/>
                </a:cubicBezTo>
                <a:cubicBezTo>
                  <a:pt x="30" y="48"/>
                  <a:pt x="30" y="48"/>
                  <a:pt x="30" y="48"/>
                </a:cubicBezTo>
                <a:cubicBezTo>
                  <a:pt x="32" y="50"/>
                  <a:pt x="35" y="50"/>
                  <a:pt x="37" y="48"/>
                </a:cubicBezTo>
                <a:cubicBezTo>
                  <a:pt x="41" y="44"/>
                  <a:pt x="41" y="44"/>
                  <a:pt x="41" y="44"/>
                </a:cubicBezTo>
                <a:cubicBezTo>
                  <a:pt x="60" y="63"/>
                  <a:pt x="60" y="63"/>
                  <a:pt x="60" y="63"/>
                </a:cubicBezTo>
                <a:cubicBezTo>
                  <a:pt x="64" y="72"/>
                  <a:pt x="64" y="72"/>
                  <a:pt x="64" y="72"/>
                </a:cubicBezTo>
                <a:cubicBezTo>
                  <a:pt x="77" y="81"/>
                  <a:pt x="77" y="81"/>
                  <a:pt x="77" y="81"/>
                </a:cubicBezTo>
                <a:cubicBezTo>
                  <a:pt x="80" y="78"/>
                  <a:pt x="80" y="78"/>
                  <a:pt x="80" y="78"/>
                </a:cubicBezTo>
                <a:lnTo>
                  <a:pt x="72" y="64"/>
                </a:lnTo>
                <a:close/>
                <a:moveTo>
                  <a:pt x="15" y="5"/>
                </a:moveTo>
                <a:cubicBezTo>
                  <a:pt x="16" y="5"/>
                  <a:pt x="16" y="5"/>
                  <a:pt x="17" y="5"/>
                </a:cubicBezTo>
                <a:cubicBezTo>
                  <a:pt x="45" y="33"/>
                  <a:pt x="45" y="33"/>
                  <a:pt x="45" y="33"/>
                </a:cubicBezTo>
                <a:cubicBezTo>
                  <a:pt x="45" y="34"/>
                  <a:pt x="45" y="34"/>
                  <a:pt x="45" y="35"/>
                </a:cubicBezTo>
                <a:cubicBezTo>
                  <a:pt x="44" y="35"/>
                  <a:pt x="44" y="35"/>
                  <a:pt x="43" y="35"/>
                </a:cubicBezTo>
                <a:cubicBezTo>
                  <a:pt x="15" y="7"/>
                  <a:pt x="15" y="7"/>
                  <a:pt x="15" y="7"/>
                </a:cubicBezTo>
                <a:cubicBezTo>
                  <a:pt x="15" y="6"/>
                  <a:pt x="15" y="6"/>
                  <a:pt x="15" y="5"/>
                </a:cubicBezTo>
                <a:close/>
                <a:moveTo>
                  <a:pt x="11" y="12"/>
                </a:moveTo>
                <a:cubicBezTo>
                  <a:pt x="12" y="12"/>
                  <a:pt x="13" y="12"/>
                  <a:pt x="13" y="12"/>
                </a:cubicBezTo>
                <a:cubicBezTo>
                  <a:pt x="34" y="33"/>
                  <a:pt x="34" y="33"/>
                  <a:pt x="34" y="33"/>
                </a:cubicBezTo>
                <a:cubicBezTo>
                  <a:pt x="33" y="35"/>
                  <a:pt x="33" y="35"/>
                  <a:pt x="33" y="35"/>
                </a:cubicBezTo>
                <a:cubicBezTo>
                  <a:pt x="11" y="14"/>
                  <a:pt x="11" y="14"/>
                  <a:pt x="11" y="14"/>
                </a:cubicBezTo>
                <a:cubicBezTo>
                  <a:pt x="11" y="13"/>
                  <a:pt x="11" y="12"/>
                  <a:pt x="11" y="12"/>
                </a:cubicBezTo>
                <a:close/>
                <a:moveTo>
                  <a:pt x="34" y="45"/>
                </a:moveTo>
                <a:cubicBezTo>
                  <a:pt x="34" y="46"/>
                  <a:pt x="33" y="46"/>
                  <a:pt x="33" y="45"/>
                </a:cubicBezTo>
                <a:cubicBezTo>
                  <a:pt x="5" y="17"/>
                  <a:pt x="5" y="17"/>
                  <a:pt x="5" y="17"/>
                </a:cubicBezTo>
                <a:cubicBezTo>
                  <a:pt x="4" y="17"/>
                  <a:pt x="4" y="16"/>
                  <a:pt x="5" y="16"/>
                </a:cubicBezTo>
                <a:cubicBezTo>
                  <a:pt x="5" y="15"/>
                  <a:pt x="6" y="15"/>
                  <a:pt x="6" y="16"/>
                </a:cubicBezTo>
                <a:cubicBezTo>
                  <a:pt x="34" y="44"/>
                  <a:pt x="34" y="44"/>
                  <a:pt x="34" y="44"/>
                </a:cubicBezTo>
                <a:cubicBezTo>
                  <a:pt x="35" y="44"/>
                  <a:pt x="35" y="45"/>
                  <a:pt x="34" y="45"/>
                </a:cubicBezTo>
                <a:close/>
              </a:path>
            </a:pathLst>
          </a:custGeom>
          <a:solidFill>
            <a:sysClr val="window" lastClr="FFFFFF"/>
          </a:solidFill>
          <a:ln>
            <a:noFill/>
          </a:ln>
          <a:extLst/>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53" name="TextBox 24">
            <a:extLst>
              <a:ext uri="{FF2B5EF4-FFF2-40B4-BE49-F238E27FC236}">
                <a16:creationId xmlns:a16="http://schemas.microsoft.com/office/drawing/2014/main" id="{C8D4F267-DDFA-4C57-B02B-A73A13AC1F2F}"/>
              </a:ext>
            </a:extLst>
          </p:cNvPr>
          <p:cNvSpPr txBox="1"/>
          <p:nvPr/>
        </p:nvSpPr>
        <p:spPr>
          <a:xfrm>
            <a:off x="4662125" y="1446768"/>
            <a:ext cx="3963618" cy="346239"/>
          </a:xfrm>
          <a:prstGeom prst="rect">
            <a:avLst/>
          </a:prstGeom>
          <a:noFill/>
        </p:spPr>
        <p:txBody>
          <a:bodyPr wrap="square" lIns="68568" tIns="34285" rIns="68568" bIns="34285">
            <a:spAutoFit/>
          </a:bodyPr>
          <a:lstStyle/>
          <a:p>
            <a:pPr>
              <a:lnSpc>
                <a:spcPct val="150000"/>
              </a:lnSpc>
              <a:defRPr/>
            </a:pPr>
            <a:r>
              <a:rPr lang="zh-CN" altLang="en-US" sz="1200" b="1" dirty="0">
                <a:solidFill>
                  <a:schemeClr val="bg1">
                    <a:lumMod val="50000"/>
                  </a:schemeClr>
                </a:solidFill>
                <a:latin typeface="微软雅黑" pitchFamily="34" charset="-122"/>
                <a:ea typeface="微软雅黑" pitchFamily="34" charset="-122"/>
                <a:cs typeface="华文黑体" pitchFamily="2" charset="-122"/>
              </a:rPr>
              <a:t>点击此处添加标题</a:t>
            </a:r>
          </a:p>
        </p:txBody>
      </p:sp>
      <p:sp>
        <p:nvSpPr>
          <p:cNvPr id="54" name="TextBox 24">
            <a:extLst>
              <a:ext uri="{FF2B5EF4-FFF2-40B4-BE49-F238E27FC236}">
                <a16:creationId xmlns:a16="http://schemas.microsoft.com/office/drawing/2014/main" id="{BDEB3E20-7566-4BFD-8916-0E5CABB37CD2}"/>
              </a:ext>
            </a:extLst>
          </p:cNvPr>
          <p:cNvSpPr txBox="1"/>
          <p:nvPr/>
        </p:nvSpPr>
        <p:spPr>
          <a:xfrm>
            <a:off x="4662125" y="2041012"/>
            <a:ext cx="3963618" cy="346239"/>
          </a:xfrm>
          <a:prstGeom prst="rect">
            <a:avLst/>
          </a:prstGeom>
          <a:noFill/>
        </p:spPr>
        <p:txBody>
          <a:bodyPr wrap="square" lIns="68568" tIns="34285" rIns="68568" bIns="34285">
            <a:spAutoFit/>
          </a:bodyPr>
          <a:lstStyle/>
          <a:p>
            <a:pPr>
              <a:lnSpc>
                <a:spcPct val="150000"/>
              </a:lnSpc>
              <a:defRPr/>
            </a:pPr>
            <a:r>
              <a:rPr lang="zh-CN" altLang="en-US" sz="1200" b="1" dirty="0">
                <a:solidFill>
                  <a:schemeClr val="bg1">
                    <a:lumMod val="50000"/>
                  </a:schemeClr>
                </a:solidFill>
                <a:latin typeface="微软雅黑" pitchFamily="34" charset="-122"/>
                <a:ea typeface="微软雅黑" pitchFamily="34" charset="-122"/>
                <a:cs typeface="华文黑体" pitchFamily="2" charset="-122"/>
              </a:rPr>
              <a:t>点击此处添加标题</a:t>
            </a:r>
          </a:p>
        </p:txBody>
      </p:sp>
      <p:sp>
        <p:nvSpPr>
          <p:cNvPr id="55" name="TextBox 25">
            <a:extLst>
              <a:ext uri="{FF2B5EF4-FFF2-40B4-BE49-F238E27FC236}">
                <a16:creationId xmlns:a16="http://schemas.microsoft.com/office/drawing/2014/main" id="{B7D835DC-4DB3-40CC-9956-E280CC9E71CA}"/>
              </a:ext>
            </a:extLst>
          </p:cNvPr>
          <p:cNvSpPr txBox="1"/>
          <p:nvPr/>
        </p:nvSpPr>
        <p:spPr>
          <a:xfrm>
            <a:off x="4662126" y="2396612"/>
            <a:ext cx="3963617" cy="229283"/>
          </a:xfrm>
          <a:prstGeom prst="rect">
            <a:avLst/>
          </a:prstGeom>
          <a:noFill/>
        </p:spPr>
        <p:txBody>
          <a:bodyPr wrap="square" lIns="68568" tIns="34285" rIns="68568" bIns="34285">
            <a:spAutoFit/>
          </a:bodyPr>
          <a:lstStyle/>
          <a:p>
            <a:pPr>
              <a:lnSpc>
                <a:spcPct val="130000"/>
              </a:lnSpc>
              <a:defRPr/>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a:t>
            </a:r>
          </a:p>
        </p:txBody>
      </p:sp>
      <p:sp>
        <p:nvSpPr>
          <p:cNvPr id="56" name="TextBox 24">
            <a:extLst>
              <a:ext uri="{FF2B5EF4-FFF2-40B4-BE49-F238E27FC236}">
                <a16:creationId xmlns:a16="http://schemas.microsoft.com/office/drawing/2014/main" id="{0AD5CBAF-0A49-4DA7-A32A-D9FD3752AF83}"/>
              </a:ext>
            </a:extLst>
          </p:cNvPr>
          <p:cNvSpPr txBox="1"/>
          <p:nvPr/>
        </p:nvSpPr>
        <p:spPr>
          <a:xfrm>
            <a:off x="4662125" y="2768211"/>
            <a:ext cx="3963618" cy="346239"/>
          </a:xfrm>
          <a:prstGeom prst="rect">
            <a:avLst/>
          </a:prstGeom>
          <a:noFill/>
        </p:spPr>
        <p:txBody>
          <a:bodyPr wrap="square" lIns="68568" tIns="34285" rIns="68568" bIns="34285">
            <a:spAutoFit/>
          </a:bodyPr>
          <a:lstStyle/>
          <a:p>
            <a:pPr>
              <a:lnSpc>
                <a:spcPct val="150000"/>
              </a:lnSpc>
              <a:defRPr/>
            </a:pPr>
            <a:r>
              <a:rPr lang="zh-CN" altLang="en-US" sz="1200" b="1" dirty="0">
                <a:solidFill>
                  <a:schemeClr val="bg1">
                    <a:lumMod val="50000"/>
                  </a:schemeClr>
                </a:solidFill>
                <a:latin typeface="微软雅黑" pitchFamily="34" charset="-122"/>
                <a:ea typeface="微软雅黑" pitchFamily="34" charset="-122"/>
                <a:cs typeface="华文黑体" pitchFamily="2" charset="-122"/>
              </a:rPr>
              <a:t>点击此处添加标题</a:t>
            </a:r>
          </a:p>
        </p:txBody>
      </p:sp>
      <p:sp>
        <p:nvSpPr>
          <p:cNvPr id="57" name="TextBox 25">
            <a:extLst>
              <a:ext uri="{FF2B5EF4-FFF2-40B4-BE49-F238E27FC236}">
                <a16:creationId xmlns:a16="http://schemas.microsoft.com/office/drawing/2014/main" id="{FE11F7B8-7349-4E64-95F1-919A49961AF7}"/>
              </a:ext>
            </a:extLst>
          </p:cNvPr>
          <p:cNvSpPr txBox="1"/>
          <p:nvPr/>
        </p:nvSpPr>
        <p:spPr>
          <a:xfrm>
            <a:off x="4662126" y="3123811"/>
            <a:ext cx="3963617" cy="229283"/>
          </a:xfrm>
          <a:prstGeom prst="rect">
            <a:avLst/>
          </a:prstGeom>
          <a:noFill/>
        </p:spPr>
        <p:txBody>
          <a:bodyPr wrap="square" lIns="68568" tIns="34285" rIns="68568" bIns="34285">
            <a:spAutoFit/>
          </a:bodyPr>
          <a:lstStyle/>
          <a:p>
            <a:pPr>
              <a:lnSpc>
                <a:spcPct val="130000"/>
              </a:lnSpc>
              <a:defRPr/>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a:t>
            </a:r>
          </a:p>
        </p:txBody>
      </p:sp>
      <p:sp>
        <p:nvSpPr>
          <p:cNvPr id="58" name="TextBox 24">
            <a:extLst>
              <a:ext uri="{FF2B5EF4-FFF2-40B4-BE49-F238E27FC236}">
                <a16:creationId xmlns:a16="http://schemas.microsoft.com/office/drawing/2014/main" id="{BC812E19-43C6-41B1-90DD-74E99A82ED62}"/>
              </a:ext>
            </a:extLst>
          </p:cNvPr>
          <p:cNvSpPr txBox="1"/>
          <p:nvPr/>
        </p:nvSpPr>
        <p:spPr>
          <a:xfrm>
            <a:off x="4662125" y="3409377"/>
            <a:ext cx="3963618" cy="346239"/>
          </a:xfrm>
          <a:prstGeom prst="rect">
            <a:avLst/>
          </a:prstGeom>
          <a:noFill/>
        </p:spPr>
        <p:txBody>
          <a:bodyPr wrap="square" lIns="68568" tIns="34285" rIns="68568" bIns="34285">
            <a:spAutoFit/>
          </a:bodyPr>
          <a:lstStyle/>
          <a:p>
            <a:pPr>
              <a:lnSpc>
                <a:spcPct val="150000"/>
              </a:lnSpc>
              <a:defRPr/>
            </a:pPr>
            <a:r>
              <a:rPr lang="zh-CN" altLang="en-US" sz="1200" b="1" dirty="0">
                <a:solidFill>
                  <a:schemeClr val="bg1">
                    <a:lumMod val="50000"/>
                  </a:schemeClr>
                </a:solidFill>
                <a:latin typeface="微软雅黑" pitchFamily="34" charset="-122"/>
                <a:ea typeface="微软雅黑" pitchFamily="34" charset="-122"/>
                <a:cs typeface="华文黑体" pitchFamily="2" charset="-122"/>
              </a:rPr>
              <a:t>点击此处添加标题</a:t>
            </a:r>
          </a:p>
        </p:txBody>
      </p:sp>
      <p:sp>
        <p:nvSpPr>
          <p:cNvPr id="59" name="TextBox 25">
            <a:extLst>
              <a:ext uri="{FF2B5EF4-FFF2-40B4-BE49-F238E27FC236}">
                <a16:creationId xmlns:a16="http://schemas.microsoft.com/office/drawing/2014/main" id="{A0202DF6-33E7-46E4-BE77-B3817F00AD08}"/>
              </a:ext>
            </a:extLst>
          </p:cNvPr>
          <p:cNvSpPr txBox="1"/>
          <p:nvPr/>
        </p:nvSpPr>
        <p:spPr>
          <a:xfrm>
            <a:off x="4662126" y="3821141"/>
            <a:ext cx="3963617" cy="229283"/>
          </a:xfrm>
          <a:prstGeom prst="rect">
            <a:avLst/>
          </a:prstGeom>
          <a:noFill/>
        </p:spPr>
        <p:txBody>
          <a:bodyPr wrap="square" lIns="68568" tIns="34285" rIns="68568" bIns="34285">
            <a:spAutoFit/>
          </a:bodyPr>
          <a:lstStyle/>
          <a:p>
            <a:pPr>
              <a:lnSpc>
                <a:spcPct val="130000"/>
              </a:lnSpc>
              <a:defRPr/>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a:t>
            </a:r>
          </a:p>
        </p:txBody>
      </p:sp>
      <p:sp>
        <p:nvSpPr>
          <p:cNvPr id="60" name="TextBox 24">
            <a:extLst>
              <a:ext uri="{FF2B5EF4-FFF2-40B4-BE49-F238E27FC236}">
                <a16:creationId xmlns:a16="http://schemas.microsoft.com/office/drawing/2014/main" id="{634C2AA8-9298-4E71-BDB8-EBFCE82E6D5B}"/>
              </a:ext>
            </a:extLst>
          </p:cNvPr>
          <p:cNvSpPr txBox="1"/>
          <p:nvPr/>
        </p:nvSpPr>
        <p:spPr>
          <a:xfrm>
            <a:off x="4662125" y="4163726"/>
            <a:ext cx="3963618" cy="346239"/>
          </a:xfrm>
          <a:prstGeom prst="rect">
            <a:avLst/>
          </a:prstGeom>
          <a:noFill/>
        </p:spPr>
        <p:txBody>
          <a:bodyPr wrap="square" lIns="68568" tIns="34285" rIns="68568" bIns="34285">
            <a:spAutoFit/>
          </a:bodyPr>
          <a:lstStyle/>
          <a:p>
            <a:pPr>
              <a:lnSpc>
                <a:spcPct val="150000"/>
              </a:lnSpc>
              <a:defRPr/>
            </a:pPr>
            <a:r>
              <a:rPr lang="zh-CN" altLang="en-US" sz="1200" b="1" dirty="0">
                <a:solidFill>
                  <a:schemeClr val="bg1">
                    <a:lumMod val="50000"/>
                  </a:schemeClr>
                </a:solidFill>
                <a:latin typeface="微软雅黑" pitchFamily="34" charset="-122"/>
                <a:ea typeface="微软雅黑" pitchFamily="34" charset="-122"/>
                <a:cs typeface="华文黑体" pitchFamily="2" charset="-122"/>
              </a:rPr>
              <a:t>点击此处添加标题</a:t>
            </a:r>
          </a:p>
        </p:txBody>
      </p:sp>
      <p:sp>
        <p:nvSpPr>
          <p:cNvPr id="61" name="TextBox 25">
            <a:extLst>
              <a:ext uri="{FF2B5EF4-FFF2-40B4-BE49-F238E27FC236}">
                <a16:creationId xmlns:a16="http://schemas.microsoft.com/office/drawing/2014/main" id="{5F37DCBD-4C7F-4DCD-81FA-E77F2805AEB2}"/>
              </a:ext>
            </a:extLst>
          </p:cNvPr>
          <p:cNvSpPr txBox="1"/>
          <p:nvPr/>
        </p:nvSpPr>
        <p:spPr>
          <a:xfrm>
            <a:off x="4662126" y="4519326"/>
            <a:ext cx="3963617" cy="229283"/>
          </a:xfrm>
          <a:prstGeom prst="rect">
            <a:avLst/>
          </a:prstGeom>
          <a:noFill/>
        </p:spPr>
        <p:txBody>
          <a:bodyPr wrap="square" lIns="68568" tIns="34285" rIns="68568" bIns="34285">
            <a:spAutoFit/>
          </a:bodyPr>
          <a:lstStyle/>
          <a:p>
            <a:pPr>
              <a:lnSpc>
                <a:spcPct val="130000"/>
              </a:lnSpc>
              <a:defRPr/>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a:t>
            </a:r>
          </a:p>
        </p:txBody>
      </p:sp>
    </p:spTree>
    <p:extLst>
      <p:ext uri="{BB962C8B-B14F-4D97-AF65-F5344CB8AC3E}">
        <p14:creationId xmlns:p14="http://schemas.microsoft.com/office/powerpoint/2010/main" val="195195282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6000">
        <p15:prstTrans prst="pageCurlDouble"/>
      </p:transition>
    </mc:Choice>
    <mc:Fallback xmlns="">
      <p:transition spd="slow" advClick="0"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100"/>
                                        <p:tgtEl>
                                          <p:spTgt spid="4"/>
                                        </p:tgtEl>
                                      </p:cBhvr>
                                    </p:animEffect>
                                  </p:childTnLst>
                                </p:cTn>
                              </p:par>
                            </p:childTnLst>
                          </p:cTn>
                        </p:par>
                        <p:par>
                          <p:cTn id="8" fill="hold">
                            <p:stCondLst>
                              <p:cond delay="870"/>
                            </p:stCondLst>
                            <p:childTnLst>
                              <p:par>
                                <p:cTn id="9" presetID="42" presetClass="entr" presetSubtype="0"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fade">
                                      <p:cBhvr>
                                        <p:cTn id="11" dur="250"/>
                                        <p:tgtEl>
                                          <p:spTgt spid="9"/>
                                        </p:tgtEl>
                                      </p:cBhvr>
                                    </p:animEffect>
                                    <p:anim calcmode="lin" valueType="num">
                                      <p:cBhvr>
                                        <p:cTn id="12" dur="250" fill="hold"/>
                                        <p:tgtEl>
                                          <p:spTgt spid="9"/>
                                        </p:tgtEl>
                                        <p:attrNameLst>
                                          <p:attrName>ppt_x</p:attrName>
                                        </p:attrNameLst>
                                      </p:cBhvr>
                                      <p:tavLst>
                                        <p:tav tm="0">
                                          <p:val>
                                            <p:strVal val="#ppt_x"/>
                                          </p:val>
                                        </p:tav>
                                        <p:tav tm="100000">
                                          <p:val>
                                            <p:strVal val="#ppt_x"/>
                                          </p:val>
                                        </p:tav>
                                      </p:tavLst>
                                    </p:anim>
                                    <p:anim calcmode="lin" valueType="num">
                                      <p:cBhvr>
                                        <p:cTn id="13" dur="250" fill="hold"/>
                                        <p:tgtEl>
                                          <p:spTgt spid="9"/>
                                        </p:tgtEl>
                                        <p:attrNameLst>
                                          <p:attrName>ppt_y</p:attrName>
                                        </p:attrNameLst>
                                      </p:cBhvr>
                                      <p:tavLst>
                                        <p:tav tm="0">
                                          <p:val>
                                            <p:strVal val="#ppt_y+.1"/>
                                          </p:val>
                                        </p:tav>
                                        <p:tav tm="100000">
                                          <p:val>
                                            <p:strVal val="#ppt_y"/>
                                          </p:val>
                                        </p:tav>
                                      </p:tavLst>
                                    </p:anim>
                                  </p:childTnLst>
                                </p:cTn>
                              </p:par>
                            </p:childTnLst>
                          </p:cTn>
                        </p:par>
                        <p:par>
                          <p:cTn id="14" fill="hold">
                            <p:stCondLst>
                              <p:cond delay="1120"/>
                            </p:stCondLst>
                            <p:childTnLst>
                              <p:par>
                                <p:cTn id="15" presetID="42" presetClass="entr" presetSubtype="0" fill="hold" grpId="0" nodeType="after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250"/>
                                        <p:tgtEl>
                                          <p:spTgt spid="10"/>
                                        </p:tgtEl>
                                      </p:cBhvr>
                                    </p:animEffect>
                                    <p:anim calcmode="lin" valueType="num">
                                      <p:cBhvr>
                                        <p:cTn id="18" dur="250" fill="hold"/>
                                        <p:tgtEl>
                                          <p:spTgt spid="10"/>
                                        </p:tgtEl>
                                        <p:attrNameLst>
                                          <p:attrName>ppt_x</p:attrName>
                                        </p:attrNameLst>
                                      </p:cBhvr>
                                      <p:tavLst>
                                        <p:tav tm="0">
                                          <p:val>
                                            <p:strVal val="#ppt_x"/>
                                          </p:val>
                                        </p:tav>
                                        <p:tav tm="100000">
                                          <p:val>
                                            <p:strVal val="#ppt_x"/>
                                          </p:val>
                                        </p:tav>
                                      </p:tavLst>
                                    </p:anim>
                                    <p:anim calcmode="lin" valueType="num">
                                      <p:cBhvr>
                                        <p:cTn id="19" dur="250" fill="hold"/>
                                        <p:tgtEl>
                                          <p:spTgt spid="10"/>
                                        </p:tgtEl>
                                        <p:attrNameLst>
                                          <p:attrName>ppt_y</p:attrName>
                                        </p:attrNameLst>
                                      </p:cBhvr>
                                      <p:tavLst>
                                        <p:tav tm="0">
                                          <p:val>
                                            <p:strVal val="#ppt_y+.1"/>
                                          </p:val>
                                        </p:tav>
                                        <p:tav tm="100000">
                                          <p:val>
                                            <p:strVal val="#ppt_y"/>
                                          </p:val>
                                        </p:tav>
                                      </p:tavLst>
                                    </p:anim>
                                  </p:childTnLst>
                                </p:cTn>
                              </p:par>
                            </p:childTnLst>
                          </p:cTn>
                        </p:par>
                        <p:par>
                          <p:cTn id="20" fill="hold">
                            <p:stCondLst>
                              <p:cond delay="1370"/>
                            </p:stCondLst>
                            <p:childTnLst>
                              <p:par>
                                <p:cTn id="21" presetID="42" presetClass="entr" presetSubtype="0" fill="hold" grpId="0" nodeType="after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fade">
                                      <p:cBhvr>
                                        <p:cTn id="23" dur="250"/>
                                        <p:tgtEl>
                                          <p:spTgt spid="11"/>
                                        </p:tgtEl>
                                      </p:cBhvr>
                                    </p:animEffect>
                                    <p:anim calcmode="lin" valueType="num">
                                      <p:cBhvr>
                                        <p:cTn id="24" dur="250" fill="hold"/>
                                        <p:tgtEl>
                                          <p:spTgt spid="11"/>
                                        </p:tgtEl>
                                        <p:attrNameLst>
                                          <p:attrName>ppt_x</p:attrName>
                                        </p:attrNameLst>
                                      </p:cBhvr>
                                      <p:tavLst>
                                        <p:tav tm="0">
                                          <p:val>
                                            <p:strVal val="#ppt_x"/>
                                          </p:val>
                                        </p:tav>
                                        <p:tav tm="100000">
                                          <p:val>
                                            <p:strVal val="#ppt_x"/>
                                          </p:val>
                                        </p:tav>
                                      </p:tavLst>
                                    </p:anim>
                                    <p:anim calcmode="lin" valueType="num">
                                      <p:cBhvr>
                                        <p:cTn id="25" dur="250" fill="hold"/>
                                        <p:tgtEl>
                                          <p:spTgt spid="11"/>
                                        </p:tgtEl>
                                        <p:attrNameLst>
                                          <p:attrName>ppt_y</p:attrName>
                                        </p:attrNameLst>
                                      </p:cBhvr>
                                      <p:tavLst>
                                        <p:tav tm="0">
                                          <p:val>
                                            <p:strVal val="#ppt_y+.1"/>
                                          </p:val>
                                        </p:tav>
                                        <p:tav tm="100000">
                                          <p:val>
                                            <p:strVal val="#ppt_y"/>
                                          </p:val>
                                        </p:tav>
                                      </p:tavLst>
                                    </p:anim>
                                  </p:childTnLst>
                                </p:cTn>
                              </p:par>
                            </p:childTnLst>
                          </p:cTn>
                        </p:par>
                        <p:par>
                          <p:cTn id="26" fill="hold">
                            <p:stCondLst>
                              <p:cond delay="1620"/>
                            </p:stCondLst>
                            <p:childTnLst>
                              <p:par>
                                <p:cTn id="27" presetID="42" presetClass="entr" presetSubtype="0" fill="hold" grpId="0" nodeType="afterEffect">
                                  <p:stCondLst>
                                    <p:cond delay="0"/>
                                  </p:stCondLst>
                                  <p:childTnLst>
                                    <p:set>
                                      <p:cBhvr>
                                        <p:cTn id="28" dur="1" fill="hold">
                                          <p:stCondLst>
                                            <p:cond delay="0"/>
                                          </p:stCondLst>
                                        </p:cTn>
                                        <p:tgtEl>
                                          <p:spTgt spid="12"/>
                                        </p:tgtEl>
                                        <p:attrNameLst>
                                          <p:attrName>style.visibility</p:attrName>
                                        </p:attrNameLst>
                                      </p:cBhvr>
                                      <p:to>
                                        <p:strVal val="visible"/>
                                      </p:to>
                                    </p:set>
                                    <p:animEffect transition="in" filter="fade">
                                      <p:cBhvr>
                                        <p:cTn id="29" dur="250"/>
                                        <p:tgtEl>
                                          <p:spTgt spid="12"/>
                                        </p:tgtEl>
                                      </p:cBhvr>
                                    </p:animEffect>
                                    <p:anim calcmode="lin" valueType="num">
                                      <p:cBhvr>
                                        <p:cTn id="30" dur="250" fill="hold"/>
                                        <p:tgtEl>
                                          <p:spTgt spid="12"/>
                                        </p:tgtEl>
                                        <p:attrNameLst>
                                          <p:attrName>ppt_x</p:attrName>
                                        </p:attrNameLst>
                                      </p:cBhvr>
                                      <p:tavLst>
                                        <p:tav tm="0">
                                          <p:val>
                                            <p:strVal val="#ppt_x"/>
                                          </p:val>
                                        </p:tav>
                                        <p:tav tm="100000">
                                          <p:val>
                                            <p:strVal val="#ppt_x"/>
                                          </p:val>
                                        </p:tav>
                                      </p:tavLst>
                                    </p:anim>
                                    <p:anim calcmode="lin" valueType="num">
                                      <p:cBhvr>
                                        <p:cTn id="31" dur="250" fill="hold"/>
                                        <p:tgtEl>
                                          <p:spTgt spid="12"/>
                                        </p:tgtEl>
                                        <p:attrNameLst>
                                          <p:attrName>ppt_y</p:attrName>
                                        </p:attrNameLst>
                                      </p:cBhvr>
                                      <p:tavLst>
                                        <p:tav tm="0">
                                          <p:val>
                                            <p:strVal val="#ppt_y+.1"/>
                                          </p:val>
                                        </p:tav>
                                        <p:tav tm="100000">
                                          <p:val>
                                            <p:strVal val="#ppt_y"/>
                                          </p:val>
                                        </p:tav>
                                      </p:tavLst>
                                    </p:anim>
                                  </p:childTnLst>
                                </p:cTn>
                              </p:par>
                            </p:childTnLst>
                          </p:cTn>
                        </p:par>
                        <p:par>
                          <p:cTn id="32" fill="hold">
                            <p:stCondLst>
                              <p:cond delay="1870"/>
                            </p:stCondLst>
                            <p:childTnLst>
                              <p:par>
                                <p:cTn id="33" presetID="42" presetClass="entr" presetSubtype="0" fill="hold" grpId="0" nodeType="afterEffect">
                                  <p:stCondLst>
                                    <p:cond delay="0"/>
                                  </p:stCondLst>
                                  <p:childTnLst>
                                    <p:set>
                                      <p:cBhvr>
                                        <p:cTn id="34" dur="1" fill="hold">
                                          <p:stCondLst>
                                            <p:cond delay="0"/>
                                          </p:stCondLst>
                                        </p:cTn>
                                        <p:tgtEl>
                                          <p:spTgt spid="13"/>
                                        </p:tgtEl>
                                        <p:attrNameLst>
                                          <p:attrName>style.visibility</p:attrName>
                                        </p:attrNameLst>
                                      </p:cBhvr>
                                      <p:to>
                                        <p:strVal val="visible"/>
                                      </p:to>
                                    </p:set>
                                    <p:animEffect transition="in" filter="fade">
                                      <p:cBhvr>
                                        <p:cTn id="35" dur="250"/>
                                        <p:tgtEl>
                                          <p:spTgt spid="13"/>
                                        </p:tgtEl>
                                      </p:cBhvr>
                                    </p:animEffect>
                                    <p:anim calcmode="lin" valueType="num">
                                      <p:cBhvr>
                                        <p:cTn id="36" dur="250" fill="hold"/>
                                        <p:tgtEl>
                                          <p:spTgt spid="13"/>
                                        </p:tgtEl>
                                        <p:attrNameLst>
                                          <p:attrName>ppt_x</p:attrName>
                                        </p:attrNameLst>
                                      </p:cBhvr>
                                      <p:tavLst>
                                        <p:tav tm="0">
                                          <p:val>
                                            <p:strVal val="#ppt_x"/>
                                          </p:val>
                                        </p:tav>
                                        <p:tav tm="100000">
                                          <p:val>
                                            <p:strVal val="#ppt_x"/>
                                          </p:val>
                                        </p:tav>
                                      </p:tavLst>
                                    </p:anim>
                                    <p:anim calcmode="lin" valueType="num">
                                      <p:cBhvr>
                                        <p:cTn id="37" dur="250" fill="hold"/>
                                        <p:tgtEl>
                                          <p:spTgt spid="13"/>
                                        </p:tgtEl>
                                        <p:attrNameLst>
                                          <p:attrName>ppt_y</p:attrName>
                                        </p:attrNameLst>
                                      </p:cBhvr>
                                      <p:tavLst>
                                        <p:tav tm="0">
                                          <p:val>
                                            <p:strVal val="#ppt_y+.1"/>
                                          </p:val>
                                        </p:tav>
                                        <p:tav tm="100000">
                                          <p:val>
                                            <p:strVal val="#ppt_y"/>
                                          </p:val>
                                        </p:tav>
                                      </p:tavLst>
                                    </p:anim>
                                  </p:childTnLst>
                                </p:cTn>
                              </p:par>
                            </p:childTnLst>
                          </p:cTn>
                        </p:par>
                        <p:par>
                          <p:cTn id="38" fill="hold">
                            <p:stCondLst>
                              <p:cond delay="2120"/>
                            </p:stCondLst>
                            <p:childTnLst>
                              <p:par>
                                <p:cTn id="39" presetID="42" presetClass="entr" presetSubtype="0" fill="hold" grpId="0" nodeType="afterEffect">
                                  <p:stCondLst>
                                    <p:cond delay="0"/>
                                  </p:stCondLst>
                                  <p:childTnLst>
                                    <p:set>
                                      <p:cBhvr>
                                        <p:cTn id="40" dur="1" fill="hold">
                                          <p:stCondLst>
                                            <p:cond delay="0"/>
                                          </p:stCondLst>
                                        </p:cTn>
                                        <p:tgtEl>
                                          <p:spTgt spid="14"/>
                                        </p:tgtEl>
                                        <p:attrNameLst>
                                          <p:attrName>style.visibility</p:attrName>
                                        </p:attrNameLst>
                                      </p:cBhvr>
                                      <p:to>
                                        <p:strVal val="visible"/>
                                      </p:to>
                                    </p:set>
                                    <p:animEffect transition="in" filter="fade">
                                      <p:cBhvr>
                                        <p:cTn id="41" dur="250"/>
                                        <p:tgtEl>
                                          <p:spTgt spid="14"/>
                                        </p:tgtEl>
                                      </p:cBhvr>
                                    </p:animEffect>
                                    <p:anim calcmode="lin" valueType="num">
                                      <p:cBhvr>
                                        <p:cTn id="42" dur="250" fill="hold"/>
                                        <p:tgtEl>
                                          <p:spTgt spid="14"/>
                                        </p:tgtEl>
                                        <p:attrNameLst>
                                          <p:attrName>ppt_x</p:attrName>
                                        </p:attrNameLst>
                                      </p:cBhvr>
                                      <p:tavLst>
                                        <p:tav tm="0">
                                          <p:val>
                                            <p:strVal val="#ppt_x"/>
                                          </p:val>
                                        </p:tav>
                                        <p:tav tm="100000">
                                          <p:val>
                                            <p:strVal val="#ppt_x"/>
                                          </p:val>
                                        </p:tav>
                                      </p:tavLst>
                                    </p:anim>
                                    <p:anim calcmode="lin" valueType="num">
                                      <p:cBhvr>
                                        <p:cTn id="43" dur="250" fill="hold"/>
                                        <p:tgtEl>
                                          <p:spTgt spid="14"/>
                                        </p:tgtEl>
                                        <p:attrNameLst>
                                          <p:attrName>ppt_y</p:attrName>
                                        </p:attrNameLst>
                                      </p:cBhvr>
                                      <p:tavLst>
                                        <p:tav tm="0">
                                          <p:val>
                                            <p:strVal val="#ppt_y+.1"/>
                                          </p:val>
                                        </p:tav>
                                        <p:tav tm="100000">
                                          <p:val>
                                            <p:strVal val="#ppt_y"/>
                                          </p:val>
                                        </p:tav>
                                      </p:tavLst>
                                    </p:anim>
                                  </p:childTnLst>
                                </p:cTn>
                              </p:par>
                            </p:childTnLst>
                          </p:cTn>
                        </p:par>
                        <p:par>
                          <p:cTn id="44" fill="hold">
                            <p:stCondLst>
                              <p:cond delay="2370"/>
                            </p:stCondLst>
                            <p:childTnLst>
                              <p:par>
                                <p:cTn id="45" presetID="42" presetClass="entr" presetSubtype="0" fill="hold" grpId="0" nodeType="afterEffect">
                                  <p:stCondLst>
                                    <p:cond delay="0"/>
                                  </p:stCondLst>
                                  <p:childTnLst>
                                    <p:set>
                                      <p:cBhvr>
                                        <p:cTn id="46" dur="1" fill="hold">
                                          <p:stCondLst>
                                            <p:cond delay="0"/>
                                          </p:stCondLst>
                                        </p:cTn>
                                        <p:tgtEl>
                                          <p:spTgt spid="15"/>
                                        </p:tgtEl>
                                        <p:attrNameLst>
                                          <p:attrName>style.visibility</p:attrName>
                                        </p:attrNameLst>
                                      </p:cBhvr>
                                      <p:to>
                                        <p:strVal val="visible"/>
                                      </p:to>
                                    </p:set>
                                    <p:animEffect transition="in" filter="fade">
                                      <p:cBhvr>
                                        <p:cTn id="47" dur="250"/>
                                        <p:tgtEl>
                                          <p:spTgt spid="15"/>
                                        </p:tgtEl>
                                      </p:cBhvr>
                                    </p:animEffect>
                                    <p:anim calcmode="lin" valueType="num">
                                      <p:cBhvr>
                                        <p:cTn id="48" dur="250" fill="hold"/>
                                        <p:tgtEl>
                                          <p:spTgt spid="15"/>
                                        </p:tgtEl>
                                        <p:attrNameLst>
                                          <p:attrName>ppt_x</p:attrName>
                                        </p:attrNameLst>
                                      </p:cBhvr>
                                      <p:tavLst>
                                        <p:tav tm="0">
                                          <p:val>
                                            <p:strVal val="#ppt_x"/>
                                          </p:val>
                                        </p:tav>
                                        <p:tav tm="100000">
                                          <p:val>
                                            <p:strVal val="#ppt_x"/>
                                          </p:val>
                                        </p:tav>
                                      </p:tavLst>
                                    </p:anim>
                                    <p:anim calcmode="lin" valueType="num">
                                      <p:cBhvr>
                                        <p:cTn id="49" dur="250" fill="hold"/>
                                        <p:tgtEl>
                                          <p:spTgt spid="15"/>
                                        </p:tgtEl>
                                        <p:attrNameLst>
                                          <p:attrName>ppt_y</p:attrName>
                                        </p:attrNameLst>
                                      </p:cBhvr>
                                      <p:tavLst>
                                        <p:tav tm="0">
                                          <p:val>
                                            <p:strVal val="#ppt_y+.1"/>
                                          </p:val>
                                        </p:tav>
                                        <p:tav tm="100000">
                                          <p:val>
                                            <p:strVal val="#ppt_y"/>
                                          </p:val>
                                        </p:tav>
                                      </p:tavLst>
                                    </p:anim>
                                  </p:childTnLst>
                                </p:cTn>
                              </p:par>
                            </p:childTnLst>
                          </p:cTn>
                        </p:par>
                        <p:par>
                          <p:cTn id="50" fill="hold">
                            <p:stCondLst>
                              <p:cond delay="2620"/>
                            </p:stCondLst>
                            <p:childTnLst>
                              <p:par>
                                <p:cTn id="51" presetID="42" presetClass="entr" presetSubtype="0" fill="hold" grpId="0" nodeType="afterEffect">
                                  <p:stCondLst>
                                    <p:cond delay="0"/>
                                  </p:stCondLst>
                                  <p:childTnLst>
                                    <p:set>
                                      <p:cBhvr>
                                        <p:cTn id="52" dur="1" fill="hold">
                                          <p:stCondLst>
                                            <p:cond delay="0"/>
                                          </p:stCondLst>
                                        </p:cTn>
                                        <p:tgtEl>
                                          <p:spTgt spid="17"/>
                                        </p:tgtEl>
                                        <p:attrNameLst>
                                          <p:attrName>style.visibility</p:attrName>
                                        </p:attrNameLst>
                                      </p:cBhvr>
                                      <p:to>
                                        <p:strVal val="visible"/>
                                      </p:to>
                                    </p:set>
                                    <p:animEffect transition="in" filter="fade">
                                      <p:cBhvr>
                                        <p:cTn id="53" dur="250"/>
                                        <p:tgtEl>
                                          <p:spTgt spid="17"/>
                                        </p:tgtEl>
                                      </p:cBhvr>
                                    </p:animEffect>
                                    <p:anim calcmode="lin" valueType="num">
                                      <p:cBhvr>
                                        <p:cTn id="54" dur="250" fill="hold"/>
                                        <p:tgtEl>
                                          <p:spTgt spid="17"/>
                                        </p:tgtEl>
                                        <p:attrNameLst>
                                          <p:attrName>ppt_x</p:attrName>
                                        </p:attrNameLst>
                                      </p:cBhvr>
                                      <p:tavLst>
                                        <p:tav tm="0">
                                          <p:val>
                                            <p:strVal val="#ppt_x"/>
                                          </p:val>
                                        </p:tav>
                                        <p:tav tm="100000">
                                          <p:val>
                                            <p:strVal val="#ppt_x"/>
                                          </p:val>
                                        </p:tav>
                                      </p:tavLst>
                                    </p:anim>
                                    <p:anim calcmode="lin" valueType="num">
                                      <p:cBhvr>
                                        <p:cTn id="55" dur="250" fill="hold"/>
                                        <p:tgtEl>
                                          <p:spTgt spid="17"/>
                                        </p:tgtEl>
                                        <p:attrNameLst>
                                          <p:attrName>ppt_y</p:attrName>
                                        </p:attrNameLst>
                                      </p:cBhvr>
                                      <p:tavLst>
                                        <p:tav tm="0">
                                          <p:val>
                                            <p:strVal val="#ppt_y+.1"/>
                                          </p:val>
                                        </p:tav>
                                        <p:tav tm="100000">
                                          <p:val>
                                            <p:strVal val="#ppt_y"/>
                                          </p:val>
                                        </p:tav>
                                      </p:tavLst>
                                    </p:anim>
                                  </p:childTnLst>
                                </p:cTn>
                              </p:par>
                            </p:childTnLst>
                          </p:cTn>
                        </p:par>
                        <p:par>
                          <p:cTn id="56" fill="hold">
                            <p:stCondLst>
                              <p:cond delay="2870"/>
                            </p:stCondLst>
                            <p:childTnLst>
                              <p:par>
                                <p:cTn id="57" presetID="42" presetClass="entr" presetSubtype="0" fill="hold" nodeType="afterEffect">
                                  <p:stCondLst>
                                    <p:cond delay="0"/>
                                  </p:stCondLst>
                                  <p:childTnLst>
                                    <p:set>
                                      <p:cBhvr>
                                        <p:cTn id="58" dur="1" fill="hold">
                                          <p:stCondLst>
                                            <p:cond delay="0"/>
                                          </p:stCondLst>
                                        </p:cTn>
                                        <p:tgtEl>
                                          <p:spTgt spid="18"/>
                                        </p:tgtEl>
                                        <p:attrNameLst>
                                          <p:attrName>style.visibility</p:attrName>
                                        </p:attrNameLst>
                                      </p:cBhvr>
                                      <p:to>
                                        <p:strVal val="visible"/>
                                      </p:to>
                                    </p:set>
                                    <p:animEffect transition="in" filter="fade">
                                      <p:cBhvr>
                                        <p:cTn id="59" dur="250"/>
                                        <p:tgtEl>
                                          <p:spTgt spid="18"/>
                                        </p:tgtEl>
                                      </p:cBhvr>
                                    </p:animEffect>
                                    <p:anim calcmode="lin" valueType="num">
                                      <p:cBhvr>
                                        <p:cTn id="60" dur="250" fill="hold"/>
                                        <p:tgtEl>
                                          <p:spTgt spid="18"/>
                                        </p:tgtEl>
                                        <p:attrNameLst>
                                          <p:attrName>ppt_x</p:attrName>
                                        </p:attrNameLst>
                                      </p:cBhvr>
                                      <p:tavLst>
                                        <p:tav tm="0">
                                          <p:val>
                                            <p:strVal val="#ppt_x"/>
                                          </p:val>
                                        </p:tav>
                                        <p:tav tm="100000">
                                          <p:val>
                                            <p:strVal val="#ppt_x"/>
                                          </p:val>
                                        </p:tav>
                                      </p:tavLst>
                                    </p:anim>
                                    <p:anim calcmode="lin" valueType="num">
                                      <p:cBhvr>
                                        <p:cTn id="61" dur="250" fill="hold"/>
                                        <p:tgtEl>
                                          <p:spTgt spid="18"/>
                                        </p:tgtEl>
                                        <p:attrNameLst>
                                          <p:attrName>ppt_y</p:attrName>
                                        </p:attrNameLst>
                                      </p:cBhvr>
                                      <p:tavLst>
                                        <p:tav tm="0">
                                          <p:val>
                                            <p:strVal val="#ppt_y+.1"/>
                                          </p:val>
                                        </p:tav>
                                        <p:tav tm="100000">
                                          <p:val>
                                            <p:strVal val="#ppt_y"/>
                                          </p:val>
                                        </p:tav>
                                      </p:tavLst>
                                    </p:anim>
                                  </p:childTnLst>
                                </p:cTn>
                              </p:par>
                            </p:childTnLst>
                          </p:cTn>
                        </p:par>
                        <p:par>
                          <p:cTn id="62" fill="hold">
                            <p:stCondLst>
                              <p:cond delay="3120"/>
                            </p:stCondLst>
                            <p:childTnLst>
                              <p:par>
                                <p:cTn id="63" presetID="42" presetClass="entr" presetSubtype="0" fill="hold" nodeType="afterEffect">
                                  <p:stCondLst>
                                    <p:cond delay="0"/>
                                  </p:stCondLst>
                                  <p:childTnLst>
                                    <p:set>
                                      <p:cBhvr>
                                        <p:cTn id="64" dur="1" fill="hold">
                                          <p:stCondLst>
                                            <p:cond delay="0"/>
                                          </p:stCondLst>
                                        </p:cTn>
                                        <p:tgtEl>
                                          <p:spTgt spid="19"/>
                                        </p:tgtEl>
                                        <p:attrNameLst>
                                          <p:attrName>style.visibility</p:attrName>
                                        </p:attrNameLst>
                                      </p:cBhvr>
                                      <p:to>
                                        <p:strVal val="visible"/>
                                      </p:to>
                                    </p:set>
                                    <p:animEffect transition="in" filter="fade">
                                      <p:cBhvr>
                                        <p:cTn id="65" dur="250"/>
                                        <p:tgtEl>
                                          <p:spTgt spid="19"/>
                                        </p:tgtEl>
                                      </p:cBhvr>
                                    </p:animEffect>
                                    <p:anim calcmode="lin" valueType="num">
                                      <p:cBhvr>
                                        <p:cTn id="66" dur="250" fill="hold"/>
                                        <p:tgtEl>
                                          <p:spTgt spid="19"/>
                                        </p:tgtEl>
                                        <p:attrNameLst>
                                          <p:attrName>ppt_x</p:attrName>
                                        </p:attrNameLst>
                                      </p:cBhvr>
                                      <p:tavLst>
                                        <p:tav tm="0">
                                          <p:val>
                                            <p:strVal val="#ppt_x"/>
                                          </p:val>
                                        </p:tav>
                                        <p:tav tm="100000">
                                          <p:val>
                                            <p:strVal val="#ppt_x"/>
                                          </p:val>
                                        </p:tav>
                                      </p:tavLst>
                                    </p:anim>
                                    <p:anim calcmode="lin" valueType="num">
                                      <p:cBhvr>
                                        <p:cTn id="67" dur="250" fill="hold"/>
                                        <p:tgtEl>
                                          <p:spTgt spid="19"/>
                                        </p:tgtEl>
                                        <p:attrNameLst>
                                          <p:attrName>ppt_y</p:attrName>
                                        </p:attrNameLst>
                                      </p:cBhvr>
                                      <p:tavLst>
                                        <p:tav tm="0">
                                          <p:val>
                                            <p:strVal val="#ppt_y+.1"/>
                                          </p:val>
                                        </p:tav>
                                        <p:tav tm="100000">
                                          <p:val>
                                            <p:strVal val="#ppt_y"/>
                                          </p:val>
                                        </p:tav>
                                      </p:tavLst>
                                    </p:anim>
                                  </p:childTnLst>
                                </p:cTn>
                              </p:par>
                            </p:childTnLst>
                          </p:cTn>
                        </p:par>
                        <p:par>
                          <p:cTn id="68" fill="hold">
                            <p:stCondLst>
                              <p:cond delay="3370"/>
                            </p:stCondLst>
                            <p:childTnLst>
                              <p:par>
                                <p:cTn id="69" presetID="42" presetClass="entr" presetSubtype="0" fill="hold" nodeType="afterEffect">
                                  <p:stCondLst>
                                    <p:cond delay="0"/>
                                  </p:stCondLst>
                                  <p:childTnLst>
                                    <p:set>
                                      <p:cBhvr>
                                        <p:cTn id="70" dur="1" fill="hold">
                                          <p:stCondLst>
                                            <p:cond delay="0"/>
                                          </p:stCondLst>
                                        </p:cTn>
                                        <p:tgtEl>
                                          <p:spTgt spid="20"/>
                                        </p:tgtEl>
                                        <p:attrNameLst>
                                          <p:attrName>style.visibility</p:attrName>
                                        </p:attrNameLst>
                                      </p:cBhvr>
                                      <p:to>
                                        <p:strVal val="visible"/>
                                      </p:to>
                                    </p:set>
                                    <p:animEffect transition="in" filter="fade">
                                      <p:cBhvr>
                                        <p:cTn id="71" dur="250"/>
                                        <p:tgtEl>
                                          <p:spTgt spid="20"/>
                                        </p:tgtEl>
                                      </p:cBhvr>
                                    </p:animEffect>
                                    <p:anim calcmode="lin" valueType="num">
                                      <p:cBhvr>
                                        <p:cTn id="72" dur="250" fill="hold"/>
                                        <p:tgtEl>
                                          <p:spTgt spid="20"/>
                                        </p:tgtEl>
                                        <p:attrNameLst>
                                          <p:attrName>ppt_x</p:attrName>
                                        </p:attrNameLst>
                                      </p:cBhvr>
                                      <p:tavLst>
                                        <p:tav tm="0">
                                          <p:val>
                                            <p:strVal val="#ppt_x"/>
                                          </p:val>
                                        </p:tav>
                                        <p:tav tm="100000">
                                          <p:val>
                                            <p:strVal val="#ppt_x"/>
                                          </p:val>
                                        </p:tav>
                                      </p:tavLst>
                                    </p:anim>
                                    <p:anim calcmode="lin" valueType="num">
                                      <p:cBhvr>
                                        <p:cTn id="73" dur="250" fill="hold"/>
                                        <p:tgtEl>
                                          <p:spTgt spid="20"/>
                                        </p:tgtEl>
                                        <p:attrNameLst>
                                          <p:attrName>ppt_y</p:attrName>
                                        </p:attrNameLst>
                                      </p:cBhvr>
                                      <p:tavLst>
                                        <p:tav tm="0">
                                          <p:val>
                                            <p:strVal val="#ppt_y+.1"/>
                                          </p:val>
                                        </p:tav>
                                        <p:tav tm="100000">
                                          <p:val>
                                            <p:strVal val="#ppt_y"/>
                                          </p:val>
                                        </p:tav>
                                      </p:tavLst>
                                    </p:anim>
                                  </p:childTnLst>
                                </p:cTn>
                              </p:par>
                            </p:childTnLst>
                          </p:cTn>
                        </p:par>
                        <p:par>
                          <p:cTn id="74" fill="hold">
                            <p:stCondLst>
                              <p:cond delay="3620"/>
                            </p:stCondLst>
                            <p:childTnLst>
                              <p:par>
                                <p:cTn id="75" presetID="42" presetClass="entr" presetSubtype="0" fill="hold" nodeType="afterEffect">
                                  <p:stCondLst>
                                    <p:cond delay="0"/>
                                  </p:stCondLst>
                                  <p:childTnLst>
                                    <p:set>
                                      <p:cBhvr>
                                        <p:cTn id="76" dur="1" fill="hold">
                                          <p:stCondLst>
                                            <p:cond delay="0"/>
                                          </p:stCondLst>
                                        </p:cTn>
                                        <p:tgtEl>
                                          <p:spTgt spid="21"/>
                                        </p:tgtEl>
                                        <p:attrNameLst>
                                          <p:attrName>style.visibility</p:attrName>
                                        </p:attrNameLst>
                                      </p:cBhvr>
                                      <p:to>
                                        <p:strVal val="visible"/>
                                      </p:to>
                                    </p:set>
                                    <p:animEffect transition="in" filter="fade">
                                      <p:cBhvr>
                                        <p:cTn id="77" dur="250"/>
                                        <p:tgtEl>
                                          <p:spTgt spid="21"/>
                                        </p:tgtEl>
                                      </p:cBhvr>
                                    </p:animEffect>
                                    <p:anim calcmode="lin" valueType="num">
                                      <p:cBhvr>
                                        <p:cTn id="78" dur="250" fill="hold"/>
                                        <p:tgtEl>
                                          <p:spTgt spid="21"/>
                                        </p:tgtEl>
                                        <p:attrNameLst>
                                          <p:attrName>ppt_x</p:attrName>
                                        </p:attrNameLst>
                                      </p:cBhvr>
                                      <p:tavLst>
                                        <p:tav tm="0">
                                          <p:val>
                                            <p:strVal val="#ppt_x"/>
                                          </p:val>
                                        </p:tav>
                                        <p:tav tm="100000">
                                          <p:val>
                                            <p:strVal val="#ppt_x"/>
                                          </p:val>
                                        </p:tav>
                                      </p:tavLst>
                                    </p:anim>
                                    <p:anim calcmode="lin" valueType="num">
                                      <p:cBhvr>
                                        <p:cTn id="79" dur="250" fill="hold"/>
                                        <p:tgtEl>
                                          <p:spTgt spid="21"/>
                                        </p:tgtEl>
                                        <p:attrNameLst>
                                          <p:attrName>ppt_y</p:attrName>
                                        </p:attrNameLst>
                                      </p:cBhvr>
                                      <p:tavLst>
                                        <p:tav tm="0">
                                          <p:val>
                                            <p:strVal val="#ppt_y+.1"/>
                                          </p:val>
                                        </p:tav>
                                        <p:tav tm="100000">
                                          <p:val>
                                            <p:strVal val="#ppt_y"/>
                                          </p:val>
                                        </p:tav>
                                      </p:tavLst>
                                    </p:anim>
                                  </p:childTnLst>
                                </p:cTn>
                              </p:par>
                            </p:childTnLst>
                          </p:cTn>
                        </p:par>
                        <p:par>
                          <p:cTn id="80" fill="hold">
                            <p:stCondLst>
                              <p:cond delay="3870"/>
                            </p:stCondLst>
                            <p:childTnLst>
                              <p:par>
                                <p:cTn id="81" presetID="42" presetClass="entr" presetSubtype="0" fill="hold" nodeType="afterEffect">
                                  <p:stCondLst>
                                    <p:cond delay="0"/>
                                  </p:stCondLst>
                                  <p:childTnLst>
                                    <p:set>
                                      <p:cBhvr>
                                        <p:cTn id="82" dur="1" fill="hold">
                                          <p:stCondLst>
                                            <p:cond delay="0"/>
                                          </p:stCondLst>
                                        </p:cTn>
                                        <p:tgtEl>
                                          <p:spTgt spid="22"/>
                                        </p:tgtEl>
                                        <p:attrNameLst>
                                          <p:attrName>style.visibility</p:attrName>
                                        </p:attrNameLst>
                                      </p:cBhvr>
                                      <p:to>
                                        <p:strVal val="visible"/>
                                      </p:to>
                                    </p:set>
                                    <p:animEffect transition="in" filter="fade">
                                      <p:cBhvr>
                                        <p:cTn id="83" dur="250"/>
                                        <p:tgtEl>
                                          <p:spTgt spid="22"/>
                                        </p:tgtEl>
                                      </p:cBhvr>
                                    </p:animEffect>
                                    <p:anim calcmode="lin" valueType="num">
                                      <p:cBhvr>
                                        <p:cTn id="84" dur="250" fill="hold"/>
                                        <p:tgtEl>
                                          <p:spTgt spid="22"/>
                                        </p:tgtEl>
                                        <p:attrNameLst>
                                          <p:attrName>ppt_x</p:attrName>
                                        </p:attrNameLst>
                                      </p:cBhvr>
                                      <p:tavLst>
                                        <p:tav tm="0">
                                          <p:val>
                                            <p:strVal val="#ppt_x"/>
                                          </p:val>
                                        </p:tav>
                                        <p:tav tm="100000">
                                          <p:val>
                                            <p:strVal val="#ppt_x"/>
                                          </p:val>
                                        </p:tav>
                                      </p:tavLst>
                                    </p:anim>
                                    <p:anim calcmode="lin" valueType="num">
                                      <p:cBhvr>
                                        <p:cTn id="85" dur="250" fill="hold"/>
                                        <p:tgtEl>
                                          <p:spTgt spid="22"/>
                                        </p:tgtEl>
                                        <p:attrNameLst>
                                          <p:attrName>ppt_y</p:attrName>
                                        </p:attrNameLst>
                                      </p:cBhvr>
                                      <p:tavLst>
                                        <p:tav tm="0">
                                          <p:val>
                                            <p:strVal val="#ppt_y+.1"/>
                                          </p:val>
                                        </p:tav>
                                        <p:tav tm="100000">
                                          <p:val>
                                            <p:strVal val="#ppt_y"/>
                                          </p:val>
                                        </p:tav>
                                      </p:tavLst>
                                    </p:anim>
                                  </p:childTnLst>
                                </p:cTn>
                              </p:par>
                            </p:childTnLst>
                          </p:cTn>
                        </p:par>
                        <p:par>
                          <p:cTn id="86" fill="hold">
                            <p:stCondLst>
                              <p:cond delay="4120"/>
                            </p:stCondLst>
                            <p:childTnLst>
                              <p:par>
                                <p:cTn id="87" presetID="42" presetClass="entr" presetSubtype="0" fill="hold" nodeType="afterEffect">
                                  <p:stCondLst>
                                    <p:cond delay="0"/>
                                  </p:stCondLst>
                                  <p:childTnLst>
                                    <p:set>
                                      <p:cBhvr>
                                        <p:cTn id="88" dur="1" fill="hold">
                                          <p:stCondLst>
                                            <p:cond delay="0"/>
                                          </p:stCondLst>
                                        </p:cTn>
                                        <p:tgtEl>
                                          <p:spTgt spid="23"/>
                                        </p:tgtEl>
                                        <p:attrNameLst>
                                          <p:attrName>style.visibility</p:attrName>
                                        </p:attrNameLst>
                                      </p:cBhvr>
                                      <p:to>
                                        <p:strVal val="visible"/>
                                      </p:to>
                                    </p:set>
                                    <p:animEffect transition="in" filter="fade">
                                      <p:cBhvr>
                                        <p:cTn id="89" dur="250"/>
                                        <p:tgtEl>
                                          <p:spTgt spid="23"/>
                                        </p:tgtEl>
                                      </p:cBhvr>
                                    </p:animEffect>
                                    <p:anim calcmode="lin" valueType="num">
                                      <p:cBhvr>
                                        <p:cTn id="90" dur="250" fill="hold"/>
                                        <p:tgtEl>
                                          <p:spTgt spid="23"/>
                                        </p:tgtEl>
                                        <p:attrNameLst>
                                          <p:attrName>ppt_x</p:attrName>
                                        </p:attrNameLst>
                                      </p:cBhvr>
                                      <p:tavLst>
                                        <p:tav tm="0">
                                          <p:val>
                                            <p:strVal val="#ppt_x"/>
                                          </p:val>
                                        </p:tav>
                                        <p:tav tm="100000">
                                          <p:val>
                                            <p:strVal val="#ppt_x"/>
                                          </p:val>
                                        </p:tav>
                                      </p:tavLst>
                                    </p:anim>
                                    <p:anim calcmode="lin" valueType="num">
                                      <p:cBhvr>
                                        <p:cTn id="91" dur="250" fill="hold"/>
                                        <p:tgtEl>
                                          <p:spTgt spid="23"/>
                                        </p:tgtEl>
                                        <p:attrNameLst>
                                          <p:attrName>ppt_y</p:attrName>
                                        </p:attrNameLst>
                                      </p:cBhvr>
                                      <p:tavLst>
                                        <p:tav tm="0">
                                          <p:val>
                                            <p:strVal val="#ppt_y+.1"/>
                                          </p:val>
                                        </p:tav>
                                        <p:tav tm="100000">
                                          <p:val>
                                            <p:strVal val="#ppt_y"/>
                                          </p:val>
                                        </p:tav>
                                      </p:tavLst>
                                    </p:anim>
                                  </p:childTnLst>
                                </p:cTn>
                              </p:par>
                            </p:childTnLst>
                          </p:cTn>
                        </p:par>
                        <p:par>
                          <p:cTn id="92" fill="hold">
                            <p:stCondLst>
                              <p:cond delay="4370"/>
                            </p:stCondLst>
                            <p:childTnLst>
                              <p:par>
                                <p:cTn id="93" presetID="42" presetClass="entr" presetSubtype="0" fill="hold" grpId="0" nodeType="afterEffect">
                                  <p:stCondLst>
                                    <p:cond delay="0"/>
                                  </p:stCondLst>
                                  <p:childTnLst>
                                    <p:set>
                                      <p:cBhvr>
                                        <p:cTn id="94" dur="1" fill="hold">
                                          <p:stCondLst>
                                            <p:cond delay="0"/>
                                          </p:stCondLst>
                                        </p:cTn>
                                        <p:tgtEl>
                                          <p:spTgt spid="24"/>
                                        </p:tgtEl>
                                        <p:attrNameLst>
                                          <p:attrName>style.visibility</p:attrName>
                                        </p:attrNameLst>
                                      </p:cBhvr>
                                      <p:to>
                                        <p:strVal val="visible"/>
                                      </p:to>
                                    </p:set>
                                    <p:animEffect transition="in" filter="fade">
                                      <p:cBhvr>
                                        <p:cTn id="95" dur="250"/>
                                        <p:tgtEl>
                                          <p:spTgt spid="24"/>
                                        </p:tgtEl>
                                      </p:cBhvr>
                                    </p:animEffect>
                                    <p:anim calcmode="lin" valueType="num">
                                      <p:cBhvr>
                                        <p:cTn id="96" dur="250" fill="hold"/>
                                        <p:tgtEl>
                                          <p:spTgt spid="24"/>
                                        </p:tgtEl>
                                        <p:attrNameLst>
                                          <p:attrName>ppt_x</p:attrName>
                                        </p:attrNameLst>
                                      </p:cBhvr>
                                      <p:tavLst>
                                        <p:tav tm="0">
                                          <p:val>
                                            <p:strVal val="#ppt_x"/>
                                          </p:val>
                                        </p:tav>
                                        <p:tav tm="100000">
                                          <p:val>
                                            <p:strVal val="#ppt_x"/>
                                          </p:val>
                                        </p:tav>
                                      </p:tavLst>
                                    </p:anim>
                                    <p:anim calcmode="lin" valueType="num">
                                      <p:cBhvr>
                                        <p:cTn id="97" dur="250" fill="hold"/>
                                        <p:tgtEl>
                                          <p:spTgt spid="24"/>
                                        </p:tgtEl>
                                        <p:attrNameLst>
                                          <p:attrName>ppt_y</p:attrName>
                                        </p:attrNameLst>
                                      </p:cBhvr>
                                      <p:tavLst>
                                        <p:tav tm="0">
                                          <p:val>
                                            <p:strVal val="#ppt_y+.1"/>
                                          </p:val>
                                        </p:tav>
                                        <p:tav tm="100000">
                                          <p:val>
                                            <p:strVal val="#ppt_y"/>
                                          </p:val>
                                        </p:tav>
                                      </p:tavLst>
                                    </p:anim>
                                  </p:childTnLst>
                                </p:cTn>
                              </p:par>
                            </p:childTnLst>
                          </p:cTn>
                        </p:par>
                        <p:par>
                          <p:cTn id="98" fill="hold">
                            <p:stCondLst>
                              <p:cond delay="4620"/>
                            </p:stCondLst>
                            <p:childTnLst>
                              <p:par>
                                <p:cTn id="99" presetID="42" presetClass="entr" presetSubtype="0" fill="hold" grpId="0" nodeType="afterEffect">
                                  <p:stCondLst>
                                    <p:cond delay="0"/>
                                  </p:stCondLst>
                                  <p:childTnLst>
                                    <p:set>
                                      <p:cBhvr>
                                        <p:cTn id="100" dur="1" fill="hold">
                                          <p:stCondLst>
                                            <p:cond delay="0"/>
                                          </p:stCondLst>
                                        </p:cTn>
                                        <p:tgtEl>
                                          <p:spTgt spid="25"/>
                                        </p:tgtEl>
                                        <p:attrNameLst>
                                          <p:attrName>style.visibility</p:attrName>
                                        </p:attrNameLst>
                                      </p:cBhvr>
                                      <p:to>
                                        <p:strVal val="visible"/>
                                      </p:to>
                                    </p:set>
                                    <p:animEffect transition="in" filter="fade">
                                      <p:cBhvr>
                                        <p:cTn id="101" dur="250"/>
                                        <p:tgtEl>
                                          <p:spTgt spid="25"/>
                                        </p:tgtEl>
                                      </p:cBhvr>
                                    </p:animEffect>
                                    <p:anim calcmode="lin" valueType="num">
                                      <p:cBhvr>
                                        <p:cTn id="102" dur="250" fill="hold"/>
                                        <p:tgtEl>
                                          <p:spTgt spid="25"/>
                                        </p:tgtEl>
                                        <p:attrNameLst>
                                          <p:attrName>ppt_x</p:attrName>
                                        </p:attrNameLst>
                                      </p:cBhvr>
                                      <p:tavLst>
                                        <p:tav tm="0">
                                          <p:val>
                                            <p:strVal val="#ppt_x"/>
                                          </p:val>
                                        </p:tav>
                                        <p:tav tm="100000">
                                          <p:val>
                                            <p:strVal val="#ppt_x"/>
                                          </p:val>
                                        </p:tav>
                                      </p:tavLst>
                                    </p:anim>
                                    <p:anim calcmode="lin" valueType="num">
                                      <p:cBhvr>
                                        <p:cTn id="103" dur="250" fill="hold"/>
                                        <p:tgtEl>
                                          <p:spTgt spid="25"/>
                                        </p:tgtEl>
                                        <p:attrNameLst>
                                          <p:attrName>ppt_y</p:attrName>
                                        </p:attrNameLst>
                                      </p:cBhvr>
                                      <p:tavLst>
                                        <p:tav tm="0">
                                          <p:val>
                                            <p:strVal val="#ppt_y+.1"/>
                                          </p:val>
                                        </p:tav>
                                        <p:tav tm="100000">
                                          <p:val>
                                            <p:strVal val="#ppt_y"/>
                                          </p:val>
                                        </p:tav>
                                      </p:tavLst>
                                    </p:anim>
                                  </p:childTnLst>
                                </p:cTn>
                              </p:par>
                            </p:childTnLst>
                          </p:cTn>
                        </p:par>
                        <p:par>
                          <p:cTn id="104" fill="hold">
                            <p:stCondLst>
                              <p:cond delay="4870"/>
                            </p:stCondLst>
                            <p:childTnLst>
                              <p:par>
                                <p:cTn id="105" presetID="42" presetClass="entr" presetSubtype="0" fill="hold" grpId="0" nodeType="afterEffect">
                                  <p:stCondLst>
                                    <p:cond delay="0"/>
                                  </p:stCondLst>
                                  <p:childTnLst>
                                    <p:set>
                                      <p:cBhvr>
                                        <p:cTn id="106" dur="1" fill="hold">
                                          <p:stCondLst>
                                            <p:cond delay="0"/>
                                          </p:stCondLst>
                                        </p:cTn>
                                        <p:tgtEl>
                                          <p:spTgt spid="26"/>
                                        </p:tgtEl>
                                        <p:attrNameLst>
                                          <p:attrName>style.visibility</p:attrName>
                                        </p:attrNameLst>
                                      </p:cBhvr>
                                      <p:to>
                                        <p:strVal val="visible"/>
                                      </p:to>
                                    </p:set>
                                    <p:animEffect transition="in" filter="fade">
                                      <p:cBhvr>
                                        <p:cTn id="107" dur="250"/>
                                        <p:tgtEl>
                                          <p:spTgt spid="26"/>
                                        </p:tgtEl>
                                      </p:cBhvr>
                                    </p:animEffect>
                                    <p:anim calcmode="lin" valueType="num">
                                      <p:cBhvr>
                                        <p:cTn id="108" dur="250" fill="hold"/>
                                        <p:tgtEl>
                                          <p:spTgt spid="26"/>
                                        </p:tgtEl>
                                        <p:attrNameLst>
                                          <p:attrName>ppt_x</p:attrName>
                                        </p:attrNameLst>
                                      </p:cBhvr>
                                      <p:tavLst>
                                        <p:tav tm="0">
                                          <p:val>
                                            <p:strVal val="#ppt_x"/>
                                          </p:val>
                                        </p:tav>
                                        <p:tav tm="100000">
                                          <p:val>
                                            <p:strVal val="#ppt_x"/>
                                          </p:val>
                                        </p:tav>
                                      </p:tavLst>
                                    </p:anim>
                                    <p:anim calcmode="lin" valueType="num">
                                      <p:cBhvr>
                                        <p:cTn id="109" dur="250" fill="hold"/>
                                        <p:tgtEl>
                                          <p:spTgt spid="26"/>
                                        </p:tgtEl>
                                        <p:attrNameLst>
                                          <p:attrName>ppt_y</p:attrName>
                                        </p:attrNameLst>
                                      </p:cBhvr>
                                      <p:tavLst>
                                        <p:tav tm="0">
                                          <p:val>
                                            <p:strVal val="#ppt_y+.1"/>
                                          </p:val>
                                        </p:tav>
                                        <p:tav tm="100000">
                                          <p:val>
                                            <p:strVal val="#ppt_y"/>
                                          </p:val>
                                        </p:tav>
                                      </p:tavLst>
                                    </p:anim>
                                  </p:childTnLst>
                                </p:cTn>
                              </p:par>
                            </p:childTnLst>
                          </p:cTn>
                        </p:par>
                        <p:par>
                          <p:cTn id="110" fill="hold">
                            <p:stCondLst>
                              <p:cond delay="5120"/>
                            </p:stCondLst>
                            <p:childTnLst>
                              <p:par>
                                <p:cTn id="111" presetID="42" presetClass="entr" presetSubtype="0" fill="hold" grpId="0" nodeType="afterEffect">
                                  <p:stCondLst>
                                    <p:cond delay="0"/>
                                  </p:stCondLst>
                                  <p:childTnLst>
                                    <p:set>
                                      <p:cBhvr>
                                        <p:cTn id="112" dur="1" fill="hold">
                                          <p:stCondLst>
                                            <p:cond delay="0"/>
                                          </p:stCondLst>
                                        </p:cTn>
                                        <p:tgtEl>
                                          <p:spTgt spid="27"/>
                                        </p:tgtEl>
                                        <p:attrNameLst>
                                          <p:attrName>style.visibility</p:attrName>
                                        </p:attrNameLst>
                                      </p:cBhvr>
                                      <p:to>
                                        <p:strVal val="visible"/>
                                      </p:to>
                                    </p:set>
                                    <p:animEffect transition="in" filter="fade">
                                      <p:cBhvr>
                                        <p:cTn id="113" dur="250"/>
                                        <p:tgtEl>
                                          <p:spTgt spid="27"/>
                                        </p:tgtEl>
                                      </p:cBhvr>
                                    </p:animEffect>
                                    <p:anim calcmode="lin" valueType="num">
                                      <p:cBhvr>
                                        <p:cTn id="114" dur="250" fill="hold"/>
                                        <p:tgtEl>
                                          <p:spTgt spid="27"/>
                                        </p:tgtEl>
                                        <p:attrNameLst>
                                          <p:attrName>ppt_x</p:attrName>
                                        </p:attrNameLst>
                                      </p:cBhvr>
                                      <p:tavLst>
                                        <p:tav tm="0">
                                          <p:val>
                                            <p:strVal val="#ppt_x"/>
                                          </p:val>
                                        </p:tav>
                                        <p:tav tm="100000">
                                          <p:val>
                                            <p:strVal val="#ppt_x"/>
                                          </p:val>
                                        </p:tav>
                                      </p:tavLst>
                                    </p:anim>
                                    <p:anim calcmode="lin" valueType="num">
                                      <p:cBhvr>
                                        <p:cTn id="115" dur="250" fill="hold"/>
                                        <p:tgtEl>
                                          <p:spTgt spid="27"/>
                                        </p:tgtEl>
                                        <p:attrNameLst>
                                          <p:attrName>ppt_y</p:attrName>
                                        </p:attrNameLst>
                                      </p:cBhvr>
                                      <p:tavLst>
                                        <p:tav tm="0">
                                          <p:val>
                                            <p:strVal val="#ppt_y+.1"/>
                                          </p:val>
                                        </p:tav>
                                        <p:tav tm="100000">
                                          <p:val>
                                            <p:strVal val="#ppt_y"/>
                                          </p:val>
                                        </p:tav>
                                      </p:tavLst>
                                    </p:anim>
                                  </p:childTnLst>
                                </p:cTn>
                              </p:par>
                            </p:childTnLst>
                          </p:cTn>
                        </p:par>
                        <p:par>
                          <p:cTn id="116" fill="hold">
                            <p:stCondLst>
                              <p:cond delay="5370"/>
                            </p:stCondLst>
                            <p:childTnLst>
                              <p:par>
                                <p:cTn id="117" presetID="42" presetClass="entr" presetSubtype="0" fill="hold" grpId="0" nodeType="afterEffect">
                                  <p:stCondLst>
                                    <p:cond delay="0"/>
                                  </p:stCondLst>
                                  <p:childTnLst>
                                    <p:set>
                                      <p:cBhvr>
                                        <p:cTn id="118" dur="1" fill="hold">
                                          <p:stCondLst>
                                            <p:cond delay="0"/>
                                          </p:stCondLst>
                                        </p:cTn>
                                        <p:tgtEl>
                                          <p:spTgt spid="28"/>
                                        </p:tgtEl>
                                        <p:attrNameLst>
                                          <p:attrName>style.visibility</p:attrName>
                                        </p:attrNameLst>
                                      </p:cBhvr>
                                      <p:to>
                                        <p:strVal val="visible"/>
                                      </p:to>
                                    </p:set>
                                    <p:animEffect transition="in" filter="fade">
                                      <p:cBhvr>
                                        <p:cTn id="119" dur="250"/>
                                        <p:tgtEl>
                                          <p:spTgt spid="28"/>
                                        </p:tgtEl>
                                      </p:cBhvr>
                                    </p:animEffect>
                                    <p:anim calcmode="lin" valueType="num">
                                      <p:cBhvr>
                                        <p:cTn id="120" dur="250" fill="hold"/>
                                        <p:tgtEl>
                                          <p:spTgt spid="28"/>
                                        </p:tgtEl>
                                        <p:attrNameLst>
                                          <p:attrName>ppt_x</p:attrName>
                                        </p:attrNameLst>
                                      </p:cBhvr>
                                      <p:tavLst>
                                        <p:tav tm="0">
                                          <p:val>
                                            <p:strVal val="#ppt_x"/>
                                          </p:val>
                                        </p:tav>
                                        <p:tav tm="100000">
                                          <p:val>
                                            <p:strVal val="#ppt_x"/>
                                          </p:val>
                                        </p:tav>
                                      </p:tavLst>
                                    </p:anim>
                                    <p:anim calcmode="lin" valueType="num">
                                      <p:cBhvr>
                                        <p:cTn id="121" dur="250" fill="hold"/>
                                        <p:tgtEl>
                                          <p:spTgt spid="28"/>
                                        </p:tgtEl>
                                        <p:attrNameLst>
                                          <p:attrName>ppt_y</p:attrName>
                                        </p:attrNameLst>
                                      </p:cBhvr>
                                      <p:tavLst>
                                        <p:tav tm="0">
                                          <p:val>
                                            <p:strVal val="#ppt_y+.1"/>
                                          </p:val>
                                        </p:tav>
                                        <p:tav tm="100000">
                                          <p:val>
                                            <p:strVal val="#ppt_y"/>
                                          </p:val>
                                        </p:tav>
                                      </p:tavLst>
                                    </p:anim>
                                  </p:childTnLst>
                                </p:cTn>
                              </p:par>
                            </p:childTnLst>
                          </p:cTn>
                        </p:par>
                        <p:par>
                          <p:cTn id="122" fill="hold">
                            <p:stCondLst>
                              <p:cond delay="5620"/>
                            </p:stCondLst>
                            <p:childTnLst>
                              <p:par>
                                <p:cTn id="123" presetID="42" presetClass="entr" presetSubtype="0" fill="hold" grpId="0" nodeType="afterEffect">
                                  <p:stCondLst>
                                    <p:cond delay="0"/>
                                  </p:stCondLst>
                                  <p:childTnLst>
                                    <p:set>
                                      <p:cBhvr>
                                        <p:cTn id="124" dur="1" fill="hold">
                                          <p:stCondLst>
                                            <p:cond delay="0"/>
                                          </p:stCondLst>
                                        </p:cTn>
                                        <p:tgtEl>
                                          <p:spTgt spid="29"/>
                                        </p:tgtEl>
                                        <p:attrNameLst>
                                          <p:attrName>style.visibility</p:attrName>
                                        </p:attrNameLst>
                                      </p:cBhvr>
                                      <p:to>
                                        <p:strVal val="visible"/>
                                      </p:to>
                                    </p:set>
                                    <p:animEffect transition="in" filter="fade">
                                      <p:cBhvr>
                                        <p:cTn id="125" dur="250"/>
                                        <p:tgtEl>
                                          <p:spTgt spid="29"/>
                                        </p:tgtEl>
                                      </p:cBhvr>
                                    </p:animEffect>
                                    <p:anim calcmode="lin" valueType="num">
                                      <p:cBhvr>
                                        <p:cTn id="126" dur="250" fill="hold"/>
                                        <p:tgtEl>
                                          <p:spTgt spid="29"/>
                                        </p:tgtEl>
                                        <p:attrNameLst>
                                          <p:attrName>ppt_x</p:attrName>
                                        </p:attrNameLst>
                                      </p:cBhvr>
                                      <p:tavLst>
                                        <p:tav tm="0">
                                          <p:val>
                                            <p:strVal val="#ppt_x"/>
                                          </p:val>
                                        </p:tav>
                                        <p:tav tm="100000">
                                          <p:val>
                                            <p:strVal val="#ppt_x"/>
                                          </p:val>
                                        </p:tav>
                                      </p:tavLst>
                                    </p:anim>
                                    <p:anim calcmode="lin" valueType="num">
                                      <p:cBhvr>
                                        <p:cTn id="127" dur="250" fill="hold"/>
                                        <p:tgtEl>
                                          <p:spTgt spid="29"/>
                                        </p:tgtEl>
                                        <p:attrNameLst>
                                          <p:attrName>ppt_y</p:attrName>
                                        </p:attrNameLst>
                                      </p:cBhvr>
                                      <p:tavLst>
                                        <p:tav tm="0">
                                          <p:val>
                                            <p:strVal val="#ppt_y+.1"/>
                                          </p:val>
                                        </p:tav>
                                        <p:tav tm="100000">
                                          <p:val>
                                            <p:strVal val="#ppt_y"/>
                                          </p:val>
                                        </p:tav>
                                      </p:tavLst>
                                    </p:anim>
                                  </p:childTnLst>
                                </p:cTn>
                              </p:par>
                            </p:childTnLst>
                          </p:cTn>
                        </p:par>
                        <p:par>
                          <p:cTn id="128" fill="hold">
                            <p:stCondLst>
                              <p:cond delay="5870"/>
                            </p:stCondLst>
                            <p:childTnLst>
                              <p:par>
                                <p:cTn id="129" presetID="42" presetClass="entr" presetSubtype="0" fill="hold" grpId="0" nodeType="afterEffect">
                                  <p:stCondLst>
                                    <p:cond delay="0"/>
                                  </p:stCondLst>
                                  <p:childTnLst>
                                    <p:set>
                                      <p:cBhvr>
                                        <p:cTn id="130" dur="1" fill="hold">
                                          <p:stCondLst>
                                            <p:cond delay="0"/>
                                          </p:stCondLst>
                                        </p:cTn>
                                        <p:tgtEl>
                                          <p:spTgt spid="33"/>
                                        </p:tgtEl>
                                        <p:attrNameLst>
                                          <p:attrName>style.visibility</p:attrName>
                                        </p:attrNameLst>
                                      </p:cBhvr>
                                      <p:to>
                                        <p:strVal val="visible"/>
                                      </p:to>
                                    </p:set>
                                    <p:animEffect transition="in" filter="fade">
                                      <p:cBhvr>
                                        <p:cTn id="131" dur="250"/>
                                        <p:tgtEl>
                                          <p:spTgt spid="33"/>
                                        </p:tgtEl>
                                      </p:cBhvr>
                                    </p:animEffect>
                                    <p:anim calcmode="lin" valueType="num">
                                      <p:cBhvr>
                                        <p:cTn id="132" dur="250" fill="hold"/>
                                        <p:tgtEl>
                                          <p:spTgt spid="33"/>
                                        </p:tgtEl>
                                        <p:attrNameLst>
                                          <p:attrName>ppt_x</p:attrName>
                                        </p:attrNameLst>
                                      </p:cBhvr>
                                      <p:tavLst>
                                        <p:tav tm="0">
                                          <p:val>
                                            <p:strVal val="#ppt_x"/>
                                          </p:val>
                                        </p:tav>
                                        <p:tav tm="100000">
                                          <p:val>
                                            <p:strVal val="#ppt_x"/>
                                          </p:val>
                                        </p:tav>
                                      </p:tavLst>
                                    </p:anim>
                                    <p:anim calcmode="lin" valueType="num">
                                      <p:cBhvr>
                                        <p:cTn id="133" dur="250" fill="hold"/>
                                        <p:tgtEl>
                                          <p:spTgt spid="33"/>
                                        </p:tgtEl>
                                        <p:attrNameLst>
                                          <p:attrName>ppt_y</p:attrName>
                                        </p:attrNameLst>
                                      </p:cBhvr>
                                      <p:tavLst>
                                        <p:tav tm="0">
                                          <p:val>
                                            <p:strVal val="#ppt_y+.1"/>
                                          </p:val>
                                        </p:tav>
                                        <p:tav tm="100000">
                                          <p:val>
                                            <p:strVal val="#ppt_y"/>
                                          </p:val>
                                        </p:tav>
                                      </p:tavLst>
                                    </p:anim>
                                  </p:childTnLst>
                                </p:cTn>
                              </p:par>
                            </p:childTnLst>
                          </p:cTn>
                        </p:par>
                        <p:par>
                          <p:cTn id="134" fill="hold">
                            <p:stCondLst>
                              <p:cond delay="6120"/>
                            </p:stCondLst>
                            <p:childTnLst>
                              <p:par>
                                <p:cTn id="135" presetID="42" presetClass="entr" presetSubtype="0" fill="hold" grpId="0" nodeType="afterEffect">
                                  <p:stCondLst>
                                    <p:cond delay="0"/>
                                  </p:stCondLst>
                                  <p:childTnLst>
                                    <p:set>
                                      <p:cBhvr>
                                        <p:cTn id="136" dur="1" fill="hold">
                                          <p:stCondLst>
                                            <p:cond delay="0"/>
                                          </p:stCondLst>
                                        </p:cTn>
                                        <p:tgtEl>
                                          <p:spTgt spid="34"/>
                                        </p:tgtEl>
                                        <p:attrNameLst>
                                          <p:attrName>style.visibility</p:attrName>
                                        </p:attrNameLst>
                                      </p:cBhvr>
                                      <p:to>
                                        <p:strVal val="visible"/>
                                      </p:to>
                                    </p:set>
                                    <p:animEffect transition="in" filter="fade">
                                      <p:cBhvr>
                                        <p:cTn id="137" dur="250"/>
                                        <p:tgtEl>
                                          <p:spTgt spid="34"/>
                                        </p:tgtEl>
                                      </p:cBhvr>
                                    </p:animEffect>
                                    <p:anim calcmode="lin" valueType="num">
                                      <p:cBhvr>
                                        <p:cTn id="138" dur="250" fill="hold"/>
                                        <p:tgtEl>
                                          <p:spTgt spid="34"/>
                                        </p:tgtEl>
                                        <p:attrNameLst>
                                          <p:attrName>ppt_x</p:attrName>
                                        </p:attrNameLst>
                                      </p:cBhvr>
                                      <p:tavLst>
                                        <p:tav tm="0">
                                          <p:val>
                                            <p:strVal val="#ppt_x"/>
                                          </p:val>
                                        </p:tav>
                                        <p:tav tm="100000">
                                          <p:val>
                                            <p:strVal val="#ppt_x"/>
                                          </p:val>
                                        </p:tav>
                                      </p:tavLst>
                                    </p:anim>
                                    <p:anim calcmode="lin" valueType="num">
                                      <p:cBhvr>
                                        <p:cTn id="139" dur="250" fill="hold"/>
                                        <p:tgtEl>
                                          <p:spTgt spid="34"/>
                                        </p:tgtEl>
                                        <p:attrNameLst>
                                          <p:attrName>ppt_y</p:attrName>
                                        </p:attrNameLst>
                                      </p:cBhvr>
                                      <p:tavLst>
                                        <p:tav tm="0">
                                          <p:val>
                                            <p:strVal val="#ppt_y+.1"/>
                                          </p:val>
                                        </p:tav>
                                        <p:tav tm="100000">
                                          <p:val>
                                            <p:strVal val="#ppt_y"/>
                                          </p:val>
                                        </p:tav>
                                      </p:tavLst>
                                    </p:anim>
                                  </p:childTnLst>
                                </p:cTn>
                              </p:par>
                            </p:childTnLst>
                          </p:cTn>
                        </p:par>
                        <p:par>
                          <p:cTn id="140" fill="hold">
                            <p:stCondLst>
                              <p:cond delay="6370"/>
                            </p:stCondLst>
                            <p:childTnLst>
                              <p:par>
                                <p:cTn id="141" presetID="42" presetClass="entr" presetSubtype="0" fill="hold" grpId="0" nodeType="afterEffect">
                                  <p:stCondLst>
                                    <p:cond delay="0"/>
                                  </p:stCondLst>
                                  <p:childTnLst>
                                    <p:set>
                                      <p:cBhvr>
                                        <p:cTn id="142" dur="1" fill="hold">
                                          <p:stCondLst>
                                            <p:cond delay="0"/>
                                          </p:stCondLst>
                                        </p:cTn>
                                        <p:tgtEl>
                                          <p:spTgt spid="35"/>
                                        </p:tgtEl>
                                        <p:attrNameLst>
                                          <p:attrName>style.visibility</p:attrName>
                                        </p:attrNameLst>
                                      </p:cBhvr>
                                      <p:to>
                                        <p:strVal val="visible"/>
                                      </p:to>
                                    </p:set>
                                    <p:animEffect transition="in" filter="fade">
                                      <p:cBhvr>
                                        <p:cTn id="143" dur="250"/>
                                        <p:tgtEl>
                                          <p:spTgt spid="35"/>
                                        </p:tgtEl>
                                      </p:cBhvr>
                                    </p:animEffect>
                                    <p:anim calcmode="lin" valueType="num">
                                      <p:cBhvr>
                                        <p:cTn id="144" dur="250" fill="hold"/>
                                        <p:tgtEl>
                                          <p:spTgt spid="35"/>
                                        </p:tgtEl>
                                        <p:attrNameLst>
                                          <p:attrName>ppt_x</p:attrName>
                                        </p:attrNameLst>
                                      </p:cBhvr>
                                      <p:tavLst>
                                        <p:tav tm="0">
                                          <p:val>
                                            <p:strVal val="#ppt_x"/>
                                          </p:val>
                                        </p:tav>
                                        <p:tav tm="100000">
                                          <p:val>
                                            <p:strVal val="#ppt_x"/>
                                          </p:val>
                                        </p:tav>
                                      </p:tavLst>
                                    </p:anim>
                                    <p:anim calcmode="lin" valueType="num">
                                      <p:cBhvr>
                                        <p:cTn id="145" dur="250" fill="hold"/>
                                        <p:tgtEl>
                                          <p:spTgt spid="35"/>
                                        </p:tgtEl>
                                        <p:attrNameLst>
                                          <p:attrName>ppt_y</p:attrName>
                                        </p:attrNameLst>
                                      </p:cBhvr>
                                      <p:tavLst>
                                        <p:tav tm="0">
                                          <p:val>
                                            <p:strVal val="#ppt_y+.1"/>
                                          </p:val>
                                        </p:tav>
                                        <p:tav tm="100000">
                                          <p:val>
                                            <p:strVal val="#ppt_y"/>
                                          </p:val>
                                        </p:tav>
                                      </p:tavLst>
                                    </p:anim>
                                  </p:childTnLst>
                                </p:cTn>
                              </p:par>
                            </p:childTnLst>
                          </p:cTn>
                        </p:par>
                        <p:par>
                          <p:cTn id="146" fill="hold">
                            <p:stCondLst>
                              <p:cond delay="6620"/>
                            </p:stCondLst>
                            <p:childTnLst>
                              <p:par>
                                <p:cTn id="147" presetID="42" presetClass="entr" presetSubtype="0" fill="hold" grpId="0" nodeType="afterEffect">
                                  <p:stCondLst>
                                    <p:cond delay="0"/>
                                  </p:stCondLst>
                                  <p:childTnLst>
                                    <p:set>
                                      <p:cBhvr>
                                        <p:cTn id="148" dur="1" fill="hold">
                                          <p:stCondLst>
                                            <p:cond delay="0"/>
                                          </p:stCondLst>
                                        </p:cTn>
                                        <p:tgtEl>
                                          <p:spTgt spid="36"/>
                                        </p:tgtEl>
                                        <p:attrNameLst>
                                          <p:attrName>style.visibility</p:attrName>
                                        </p:attrNameLst>
                                      </p:cBhvr>
                                      <p:to>
                                        <p:strVal val="visible"/>
                                      </p:to>
                                    </p:set>
                                    <p:animEffect transition="in" filter="fade">
                                      <p:cBhvr>
                                        <p:cTn id="149" dur="250"/>
                                        <p:tgtEl>
                                          <p:spTgt spid="36"/>
                                        </p:tgtEl>
                                      </p:cBhvr>
                                    </p:animEffect>
                                    <p:anim calcmode="lin" valueType="num">
                                      <p:cBhvr>
                                        <p:cTn id="150" dur="250" fill="hold"/>
                                        <p:tgtEl>
                                          <p:spTgt spid="36"/>
                                        </p:tgtEl>
                                        <p:attrNameLst>
                                          <p:attrName>ppt_x</p:attrName>
                                        </p:attrNameLst>
                                      </p:cBhvr>
                                      <p:tavLst>
                                        <p:tav tm="0">
                                          <p:val>
                                            <p:strVal val="#ppt_x"/>
                                          </p:val>
                                        </p:tav>
                                        <p:tav tm="100000">
                                          <p:val>
                                            <p:strVal val="#ppt_x"/>
                                          </p:val>
                                        </p:tav>
                                      </p:tavLst>
                                    </p:anim>
                                    <p:anim calcmode="lin" valueType="num">
                                      <p:cBhvr>
                                        <p:cTn id="151" dur="250" fill="hold"/>
                                        <p:tgtEl>
                                          <p:spTgt spid="36"/>
                                        </p:tgtEl>
                                        <p:attrNameLst>
                                          <p:attrName>ppt_y</p:attrName>
                                        </p:attrNameLst>
                                      </p:cBhvr>
                                      <p:tavLst>
                                        <p:tav tm="0">
                                          <p:val>
                                            <p:strVal val="#ppt_y+.1"/>
                                          </p:val>
                                        </p:tav>
                                        <p:tav tm="100000">
                                          <p:val>
                                            <p:strVal val="#ppt_y"/>
                                          </p:val>
                                        </p:tav>
                                      </p:tavLst>
                                    </p:anim>
                                  </p:childTnLst>
                                </p:cTn>
                              </p:par>
                            </p:childTnLst>
                          </p:cTn>
                        </p:par>
                        <p:par>
                          <p:cTn id="152" fill="hold">
                            <p:stCondLst>
                              <p:cond delay="6870"/>
                            </p:stCondLst>
                            <p:childTnLst>
                              <p:par>
                                <p:cTn id="153" presetID="42" presetClass="entr" presetSubtype="0" fill="hold" grpId="0" nodeType="afterEffect">
                                  <p:stCondLst>
                                    <p:cond delay="0"/>
                                  </p:stCondLst>
                                  <p:childTnLst>
                                    <p:set>
                                      <p:cBhvr>
                                        <p:cTn id="154" dur="1" fill="hold">
                                          <p:stCondLst>
                                            <p:cond delay="0"/>
                                          </p:stCondLst>
                                        </p:cTn>
                                        <p:tgtEl>
                                          <p:spTgt spid="37"/>
                                        </p:tgtEl>
                                        <p:attrNameLst>
                                          <p:attrName>style.visibility</p:attrName>
                                        </p:attrNameLst>
                                      </p:cBhvr>
                                      <p:to>
                                        <p:strVal val="visible"/>
                                      </p:to>
                                    </p:set>
                                    <p:animEffect transition="in" filter="fade">
                                      <p:cBhvr>
                                        <p:cTn id="155" dur="250"/>
                                        <p:tgtEl>
                                          <p:spTgt spid="37"/>
                                        </p:tgtEl>
                                      </p:cBhvr>
                                    </p:animEffect>
                                    <p:anim calcmode="lin" valueType="num">
                                      <p:cBhvr>
                                        <p:cTn id="156" dur="250" fill="hold"/>
                                        <p:tgtEl>
                                          <p:spTgt spid="37"/>
                                        </p:tgtEl>
                                        <p:attrNameLst>
                                          <p:attrName>ppt_x</p:attrName>
                                        </p:attrNameLst>
                                      </p:cBhvr>
                                      <p:tavLst>
                                        <p:tav tm="0">
                                          <p:val>
                                            <p:strVal val="#ppt_x"/>
                                          </p:val>
                                        </p:tav>
                                        <p:tav tm="100000">
                                          <p:val>
                                            <p:strVal val="#ppt_x"/>
                                          </p:val>
                                        </p:tav>
                                      </p:tavLst>
                                    </p:anim>
                                    <p:anim calcmode="lin" valueType="num">
                                      <p:cBhvr>
                                        <p:cTn id="157" dur="250" fill="hold"/>
                                        <p:tgtEl>
                                          <p:spTgt spid="37"/>
                                        </p:tgtEl>
                                        <p:attrNameLst>
                                          <p:attrName>ppt_y</p:attrName>
                                        </p:attrNameLst>
                                      </p:cBhvr>
                                      <p:tavLst>
                                        <p:tav tm="0">
                                          <p:val>
                                            <p:strVal val="#ppt_y+.1"/>
                                          </p:val>
                                        </p:tav>
                                        <p:tav tm="100000">
                                          <p:val>
                                            <p:strVal val="#ppt_y"/>
                                          </p:val>
                                        </p:tav>
                                      </p:tavLst>
                                    </p:anim>
                                  </p:childTnLst>
                                </p:cTn>
                              </p:par>
                            </p:childTnLst>
                          </p:cTn>
                        </p:par>
                        <p:par>
                          <p:cTn id="158" fill="hold">
                            <p:stCondLst>
                              <p:cond delay="7120"/>
                            </p:stCondLst>
                            <p:childTnLst>
                              <p:par>
                                <p:cTn id="159" presetID="42" presetClass="entr" presetSubtype="0" fill="hold" grpId="0" nodeType="afterEffect">
                                  <p:stCondLst>
                                    <p:cond delay="0"/>
                                  </p:stCondLst>
                                  <p:childTnLst>
                                    <p:set>
                                      <p:cBhvr>
                                        <p:cTn id="160" dur="1" fill="hold">
                                          <p:stCondLst>
                                            <p:cond delay="0"/>
                                          </p:stCondLst>
                                        </p:cTn>
                                        <p:tgtEl>
                                          <p:spTgt spid="38"/>
                                        </p:tgtEl>
                                        <p:attrNameLst>
                                          <p:attrName>style.visibility</p:attrName>
                                        </p:attrNameLst>
                                      </p:cBhvr>
                                      <p:to>
                                        <p:strVal val="visible"/>
                                      </p:to>
                                    </p:set>
                                    <p:animEffect transition="in" filter="fade">
                                      <p:cBhvr>
                                        <p:cTn id="161" dur="250"/>
                                        <p:tgtEl>
                                          <p:spTgt spid="38"/>
                                        </p:tgtEl>
                                      </p:cBhvr>
                                    </p:animEffect>
                                    <p:anim calcmode="lin" valueType="num">
                                      <p:cBhvr>
                                        <p:cTn id="162" dur="250" fill="hold"/>
                                        <p:tgtEl>
                                          <p:spTgt spid="38"/>
                                        </p:tgtEl>
                                        <p:attrNameLst>
                                          <p:attrName>ppt_x</p:attrName>
                                        </p:attrNameLst>
                                      </p:cBhvr>
                                      <p:tavLst>
                                        <p:tav tm="0">
                                          <p:val>
                                            <p:strVal val="#ppt_x"/>
                                          </p:val>
                                        </p:tav>
                                        <p:tav tm="100000">
                                          <p:val>
                                            <p:strVal val="#ppt_x"/>
                                          </p:val>
                                        </p:tav>
                                      </p:tavLst>
                                    </p:anim>
                                    <p:anim calcmode="lin" valueType="num">
                                      <p:cBhvr>
                                        <p:cTn id="163" dur="250" fill="hold"/>
                                        <p:tgtEl>
                                          <p:spTgt spid="38"/>
                                        </p:tgtEl>
                                        <p:attrNameLst>
                                          <p:attrName>ppt_y</p:attrName>
                                        </p:attrNameLst>
                                      </p:cBhvr>
                                      <p:tavLst>
                                        <p:tav tm="0">
                                          <p:val>
                                            <p:strVal val="#ppt_y+.1"/>
                                          </p:val>
                                        </p:tav>
                                        <p:tav tm="100000">
                                          <p:val>
                                            <p:strVal val="#ppt_y"/>
                                          </p:val>
                                        </p:tav>
                                      </p:tavLst>
                                    </p:anim>
                                  </p:childTnLst>
                                </p:cTn>
                              </p:par>
                            </p:childTnLst>
                          </p:cTn>
                        </p:par>
                        <p:par>
                          <p:cTn id="164" fill="hold">
                            <p:stCondLst>
                              <p:cond delay="7370"/>
                            </p:stCondLst>
                            <p:childTnLst>
                              <p:par>
                                <p:cTn id="165" presetID="42" presetClass="entr" presetSubtype="0" fill="hold" grpId="0" nodeType="afterEffect">
                                  <p:stCondLst>
                                    <p:cond delay="0"/>
                                  </p:stCondLst>
                                  <p:childTnLst>
                                    <p:set>
                                      <p:cBhvr>
                                        <p:cTn id="166" dur="1" fill="hold">
                                          <p:stCondLst>
                                            <p:cond delay="0"/>
                                          </p:stCondLst>
                                        </p:cTn>
                                        <p:tgtEl>
                                          <p:spTgt spid="39"/>
                                        </p:tgtEl>
                                        <p:attrNameLst>
                                          <p:attrName>style.visibility</p:attrName>
                                        </p:attrNameLst>
                                      </p:cBhvr>
                                      <p:to>
                                        <p:strVal val="visible"/>
                                      </p:to>
                                    </p:set>
                                    <p:animEffect transition="in" filter="fade">
                                      <p:cBhvr>
                                        <p:cTn id="167" dur="250"/>
                                        <p:tgtEl>
                                          <p:spTgt spid="39"/>
                                        </p:tgtEl>
                                      </p:cBhvr>
                                    </p:animEffect>
                                    <p:anim calcmode="lin" valueType="num">
                                      <p:cBhvr>
                                        <p:cTn id="168" dur="250" fill="hold"/>
                                        <p:tgtEl>
                                          <p:spTgt spid="39"/>
                                        </p:tgtEl>
                                        <p:attrNameLst>
                                          <p:attrName>ppt_x</p:attrName>
                                        </p:attrNameLst>
                                      </p:cBhvr>
                                      <p:tavLst>
                                        <p:tav tm="0">
                                          <p:val>
                                            <p:strVal val="#ppt_x"/>
                                          </p:val>
                                        </p:tav>
                                        <p:tav tm="100000">
                                          <p:val>
                                            <p:strVal val="#ppt_x"/>
                                          </p:val>
                                        </p:tav>
                                      </p:tavLst>
                                    </p:anim>
                                    <p:anim calcmode="lin" valueType="num">
                                      <p:cBhvr>
                                        <p:cTn id="169" dur="250" fill="hold"/>
                                        <p:tgtEl>
                                          <p:spTgt spid="39"/>
                                        </p:tgtEl>
                                        <p:attrNameLst>
                                          <p:attrName>ppt_y</p:attrName>
                                        </p:attrNameLst>
                                      </p:cBhvr>
                                      <p:tavLst>
                                        <p:tav tm="0">
                                          <p:val>
                                            <p:strVal val="#ppt_y+.1"/>
                                          </p:val>
                                        </p:tav>
                                        <p:tav tm="100000">
                                          <p:val>
                                            <p:strVal val="#ppt_y"/>
                                          </p:val>
                                        </p:tav>
                                      </p:tavLst>
                                    </p:anim>
                                  </p:childTnLst>
                                </p:cTn>
                              </p:par>
                            </p:childTnLst>
                          </p:cTn>
                        </p:par>
                        <p:par>
                          <p:cTn id="170" fill="hold">
                            <p:stCondLst>
                              <p:cond delay="7620"/>
                            </p:stCondLst>
                            <p:childTnLst>
                              <p:par>
                                <p:cTn id="171" presetID="42" presetClass="entr" presetSubtype="0" fill="hold" grpId="0" nodeType="afterEffect">
                                  <p:stCondLst>
                                    <p:cond delay="0"/>
                                  </p:stCondLst>
                                  <p:childTnLst>
                                    <p:set>
                                      <p:cBhvr>
                                        <p:cTn id="172" dur="1" fill="hold">
                                          <p:stCondLst>
                                            <p:cond delay="0"/>
                                          </p:stCondLst>
                                        </p:cTn>
                                        <p:tgtEl>
                                          <p:spTgt spid="40"/>
                                        </p:tgtEl>
                                        <p:attrNameLst>
                                          <p:attrName>style.visibility</p:attrName>
                                        </p:attrNameLst>
                                      </p:cBhvr>
                                      <p:to>
                                        <p:strVal val="visible"/>
                                      </p:to>
                                    </p:set>
                                    <p:animEffect transition="in" filter="fade">
                                      <p:cBhvr>
                                        <p:cTn id="173" dur="250"/>
                                        <p:tgtEl>
                                          <p:spTgt spid="40"/>
                                        </p:tgtEl>
                                      </p:cBhvr>
                                    </p:animEffect>
                                    <p:anim calcmode="lin" valueType="num">
                                      <p:cBhvr>
                                        <p:cTn id="174" dur="250" fill="hold"/>
                                        <p:tgtEl>
                                          <p:spTgt spid="40"/>
                                        </p:tgtEl>
                                        <p:attrNameLst>
                                          <p:attrName>ppt_x</p:attrName>
                                        </p:attrNameLst>
                                      </p:cBhvr>
                                      <p:tavLst>
                                        <p:tav tm="0">
                                          <p:val>
                                            <p:strVal val="#ppt_x"/>
                                          </p:val>
                                        </p:tav>
                                        <p:tav tm="100000">
                                          <p:val>
                                            <p:strVal val="#ppt_x"/>
                                          </p:val>
                                        </p:tav>
                                      </p:tavLst>
                                    </p:anim>
                                    <p:anim calcmode="lin" valueType="num">
                                      <p:cBhvr>
                                        <p:cTn id="175" dur="250" fill="hold"/>
                                        <p:tgtEl>
                                          <p:spTgt spid="40"/>
                                        </p:tgtEl>
                                        <p:attrNameLst>
                                          <p:attrName>ppt_y</p:attrName>
                                        </p:attrNameLst>
                                      </p:cBhvr>
                                      <p:tavLst>
                                        <p:tav tm="0">
                                          <p:val>
                                            <p:strVal val="#ppt_y+.1"/>
                                          </p:val>
                                        </p:tav>
                                        <p:tav tm="100000">
                                          <p:val>
                                            <p:strVal val="#ppt_y"/>
                                          </p:val>
                                        </p:tav>
                                      </p:tavLst>
                                    </p:anim>
                                  </p:childTnLst>
                                </p:cTn>
                              </p:par>
                            </p:childTnLst>
                          </p:cTn>
                        </p:par>
                        <p:par>
                          <p:cTn id="176" fill="hold">
                            <p:stCondLst>
                              <p:cond delay="7870"/>
                            </p:stCondLst>
                            <p:childTnLst>
                              <p:par>
                                <p:cTn id="177" presetID="42" presetClass="entr" presetSubtype="0" fill="hold" grpId="0" nodeType="afterEffect">
                                  <p:stCondLst>
                                    <p:cond delay="0"/>
                                  </p:stCondLst>
                                  <p:childTnLst>
                                    <p:set>
                                      <p:cBhvr>
                                        <p:cTn id="178" dur="1" fill="hold">
                                          <p:stCondLst>
                                            <p:cond delay="0"/>
                                          </p:stCondLst>
                                        </p:cTn>
                                        <p:tgtEl>
                                          <p:spTgt spid="41"/>
                                        </p:tgtEl>
                                        <p:attrNameLst>
                                          <p:attrName>style.visibility</p:attrName>
                                        </p:attrNameLst>
                                      </p:cBhvr>
                                      <p:to>
                                        <p:strVal val="visible"/>
                                      </p:to>
                                    </p:set>
                                    <p:animEffect transition="in" filter="fade">
                                      <p:cBhvr>
                                        <p:cTn id="179" dur="250"/>
                                        <p:tgtEl>
                                          <p:spTgt spid="41"/>
                                        </p:tgtEl>
                                      </p:cBhvr>
                                    </p:animEffect>
                                    <p:anim calcmode="lin" valueType="num">
                                      <p:cBhvr>
                                        <p:cTn id="180" dur="250" fill="hold"/>
                                        <p:tgtEl>
                                          <p:spTgt spid="41"/>
                                        </p:tgtEl>
                                        <p:attrNameLst>
                                          <p:attrName>ppt_x</p:attrName>
                                        </p:attrNameLst>
                                      </p:cBhvr>
                                      <p:tavLst>
                                        <p:tav tm="0">
                                          <p:val>
                                            <p:strVal val="#ppt_x"/>
                                          </p:val>
                                        </p:tav>
                                        <p:tav tm="100000">
                                          <p:val>
                                            <p:strVal val="#ppt_x"/>
                                          </p:val>
                                        </p:tav>
                                      </p:tavLst>
                                    </p:anim>
                                    <p:anim calcmode="lin" valueType="num">
                                      <p:cBhvr>
                                        <p:cTn id="181" dur="250" fill="hold"/>
                                        <p:tgtEl>
                                          <p:spTgt spid="41"/>
                                        </p:tgtEl>
                                        <p:attrNameLst>
                                          <p:attrName>ppt_y</p:attrName>
                                        </p:attrNameLst>
                                      </p:cBhvr>
                                      <p:tavLst>
                                        <p:tav tm="0">
                                          <p:val>
                                            <p:strVal val="#ppt_y+.1"/>
                                          </p:val>
                                        </p:tav>
                                        <p:tav tm="100000">
                                          <p:val>
                                            <p:strVal val="#ppt_y"/>
                                          </p:val>
                                        </p:tav>
                                      </p:tavLst>
                                    </p:anim>
                                  </p:childTnLst>
                                </p:cTn>
                              </p:par>
                            </p:childTnLst>
                          </p:cTn>
                        </p:par>
                        <p:par>
                          <p:cTn id="182" fill="hold">
                            <p:stCondLst>
                              <p:cond delay="8120"/>
                            </p:stCondLst>
                            <p:childTnLst>
                              <p:par>
                                <p:cTn id="183" presetID="42" presetClass="entr" presetSubtype="0" fill="hold" grpId="0" nodeType="afterEffect">
                                  <p:stCondLst>
                                    <p:cond delay="0"/>
                                  </p:stCondLst>
                                  <p:childTnLst>
                                    <p:set>
                                      <p:cBhvr>
                                        <p:cTn id="184" dur="1" fill="hold">
                                          <p:stCondLst>
                                            <p:cond delay="0"/>
                                          </p:stCondLst>
                                        </p:cTn>
                                        <p:tgtEl>
                                          <p:spTgt spid="42"/>
                                        </p:tgtEl>
                                        <p:attrNameLst>
                                          <p:attrName>style.visibility</p:attrName>
                                        </p:attrNameLst>
                                      </p:cBhvr>
                                      <p:to>
                                        <p:strVal val="visible"/>
                                      </p:to>
                                    </p:set>
                                    <p:animEffect transition="in" filter="fade">
                                      <p:cBhvr>
                                        <p:cTn id="185" dur="250"/>
                                        <p:tgtEl>
                                          <p:spTgt spid="42"/>
                                        </p:tgtEl>
                                      </p:cBhvr>
                                    </p:animEffect>
                                    <p:anim calcmode="lin" valueType="num">
                                      <p:cBhvr>
                                        <p:cTn id="186" dur="250" fill="hold"/>
                                        <p:tgtEl>
                                          <p:spTgt spid="42"/>
                                        </p:tgtEl>
                                        <p:attrNameLst>
                                          <p:attrName>ppt_x</p:attrName>
                                        </p:attrNameLst>
                                      </p:cBhvr>
                                      <p:tavLst>
                                        <p:tav tm="0">
                                          <p:val>
                                            <p:strVal val="#ppt_x"/>
                                          </p:val>
                                        </p:tav>
                                        <p:tav tm="100000">
                                          <p:val>
                                            <p:strVal val="#ppt_x"/>
                                          </p:val>
                                        </p:tav>
                                      </p:tavLst>
                                    </p:anim>
                                    <p:anim calcmode="lin" valueType="num">
                                      <p:cBhvr>
                                        <p:cTn id="187" dur="250" fill="hold"/>
                                        <p:tgtEl>
                                          <p:spTgt spid="42"/>
                                        </p:tgtEl>
                                        <p:attrNameLst>
                                          <p:attrName>ppt_y</p:attrName>
                                        </p:attrNameLst>
                                      </p:cBhvr>
                                      <p:tavLst>
                                        <p:tav tm="0">
                                          <p:val>
                                            <p:strVal val="#ppt_y+.1"/>
                                          </p:val>
                                        </p:tav>
                                        <p:tav tm="100000">
                                          <p:val>
                                            <p:strVal val="#ppt_y"/>
                                          </p:val>
                                        </p:tav>
                                      </p:tavLst>
                                    </p:anim>
                                  </p:childTnLst>
                                </p:cTn>
                              </p:par>
                            </p:childTnLst>
                          </p:cTn>
                        </p:par>
                        <p:par>
                          <p:cTn id="188" fill="hold">
                            <p:stCondLst>
                              <p:cond delay="8370"/>
                            </p:stCondLst>
                            <p:childTnLst>
                              <p:par>
                                <p:cTn id="189" presetID="42" presetClass="entr" presetSubtype="0" fill="hold" grpId="0" nodeType="afterEffect">
                                  <p:stCondLst>
                                    <p:cond delay="0"/>
                                  </p:stCondLst>
                                  <p:childTnLst>
                                    <p:set>
                                      <p:cBhvr>
                                        <p:cTn id="190" dur="1" fill="hold">
                                          <p:stCondLst>
                                            <p:cond delay="0"/>
                                          </p:stCondLst>
                                        </p:cTn>
                                        <p:tgtEl>
                                          <p:spTgt spid="43"/>
                                        </p:tgtEl>
                                        <p:attrNameLst>
                                          <p:attrName>style.visibility</p:attrName>
                                        </p:attrNameLst>
                                      </p:cBhvr>
                                      <p:to>
                                        <p:strVal val="visible"/>
                                      </p:to>
                                    </p:set>
                                    <p:animEffect transition="in" filter="fade">
                                      <p:cBhvr>
                                        <p:cTn id="191" dur="250"/>
                                        <p:tgtEl>
                                          <p:spTgt spid="43"/>
                                        </p:tgtEl>
                                      </p:cBhvr>
                                    </p:animEffect>
                                    <p:anim calcmode="lin" valueType="num">
                                      <p:cBhvr>
                                        <p:cTn id="192" dur="250" fill="hold"/>
                                        <p:tgtEl>
                                          <p:spTgt spid="43"/>
                                        </p:tgtEl>
                                        <p:attrNameLst>
                                          <p:attrName>ppt_x</p:attrName>
                                        </p:attrNameLst>
                                      </p:cBhvr>
                                      <p:tavLst>
                                        <p:tav tm="0">
                                          <p:val>
                                            <p:strVal val="#ppt_x"/>
                                          </p:val>
                                        </p:tav>
                                        <p:tav tm="100000">
                                          <p:val>
                                            <p:strVal val="#ppt_x"/>
                                          </p:val>
                                        </p:tav>
                                      </p:tavLst>
                                    </p:anim>
                                    <p:anim calcmode="lin" valueType="num">
                                      <p:cBhvr>
                                        <p:cTn id="193" dur="250" fill="hold"/>
                                        <p:tgtEl>
                                          <p:spTgt spid="43"/>
                                        </p:tgtEl>
                                        <p:attrNameLst>
                                          <p:attrName>ppt_y</p:attrName>
                                        </p:attrNameLst>
                                      </p:cBhvr>
                                      <p:tavLst>
                                        <p:tav tm="0">
                                          <p:val>
                                            <p:strVal val="#ppt_y+.1"/>
                                          </p:val>
                                        </p:tav>
                                        <p:tav tm="100000">
                                          <p:val>
                                            <p:strVal val="#ppt_y"/>
                                          </p:val>
                                        </p:tav>
                                      </p:tavLst>
                                    </p:anim>
                                  </p:childTnLst>
                                </p:cTn>
                              </p:par>
                            </p:childTnLst>
                          </p:cTn>
                        </p:par>
                        <p:par>
                          <p:cTn id="194" fill="hold">
                            <p:stCondLst>
                              <p:cond delay="8620"/>
                            </p:stCondLst>
                            <p:childTnLst>
                              <p:par>
                                <p:cTn id="195" presetID="42" presetClass="entr" presetSubtype="0" fill="hold" grpId="0" nodeType="afterEffect">
                                  <p:stCondLst>
                                    <p:cond delay="0"/>
                                  </p:stCondLst>
                                  <p:childTnLst>
                                    <p:set>
                                      <p:cBhvr>
                                        <p:cTn id="196" dur="1" fill="hold">
                                          <p:stCondLst>
                                            <p:cond delay="0"/>
                                          </p:stCondLst>
                                        </p:cTn>
                                        <p:tgtEl>
                                          <p:spTgt spid="44"/>
                                        </p:tgtEl>
                                        <p:attrNameLst>
                                          <p:attrName>style.visibility</p:attrName>
                                        </p:attrNameLst>
                                      </p:cBhvr>
                                      <p:to>
                                        <p:strVal val="visible"/>
                                      </p:to>
                                    </p:set>
                                    <p:animEffect transition="in" filter="fade">
                                      <p:cBhvr>
                                        <p:cTn id="197" dur="250"/>
                                        <p:tgtEl>
                                          <p:spTgt spid="44"/>
                                        </p:tgtEl>
                                      </p:cBhvr>
                                    </p:animEffect>
                                    <p:anim calcmode="lin" valueType="num">
                                      <p:cBhvr>
                                        <p:cTn id="198" dur="250" fill="hold"/>
                                        <p:tgtEl>
                                          <p:spTgt spid="44"/>
                                        </p:tgtEl>
                                        <p:attrNameLst>
                                          <p:attrName>ppt_x</p:attrName>
                                        </p:attrNameLst>
                                      </p:cBhvr>
                                      <p:tavLst>
                                        <p:tav tm="0">
                                          <p:val>
                                            <p:strVal val="#ppt_x"/>
                                          </p:val>
                                        </p:tav>
                                        <p:tav tm="100000">
                                          <p:val>
                                            <p:strVal val="#ppt_x"/>
                                          </p:val>
                                        </p:tav>
                                      </p:tavLst>
                                    </p:anim>
                                    <p:anim calcmode="lin" valueType="num">
                                      <p:cBhvr>
                                        <p:cTn id="199" dur="250" fill="hold"/>
                                        <p:tgtEl>
                                          <p:spTgt spid="44"/>
                                        </p:tgtEl>
                                        <p:attrNameLst>
                                          <p:attrName>ppt_y</p:attrName>
                                        </p:attrNameLst>
                                      </p:cBhvr>
                                      <p:tavLst>
                                        <p:tav tm="0">
                                          <p:val>
                                            <p:strVal val="#ppt_y+.1"/>
                                          </p:val>
                                        </p:tav>
                                        <p:tav tm="100000">
                                          <p:val>
                                            <p:strVal val="#ppt_y"/>
                                          </p:val>
                                        </p:tav>
                                      </p:tavLst>
                                    </p:anim>
                                  </p:childTnLst>
                                </p:cTn>
                              </p:par>
                            </p:childTnLst>
                          </p:cTn>
                        </p:par>
                        <p:par>
                          <p:cTn id="200" fill="hold">
                            <p:stCondLst>
                              <p:cond delay="8870"/>
                            </p:stCondLst>
                            <p:childTnLst>
                              <p:par>
                                <p:cTn id="201" presetID="42" presetClass="entr" presetSubtype="0" fill="hold" grpId="0" nodeType="afterEffect">
                                  <p:stCondLst>
                                    <p:cond delay="0"/>
                                  </p:stCondLst>
                                  <p:childTnLst>
                                    <p:set>
                                      <p:cBhvr>
                                        <p:cTn id="202" dur="1" fill="hold">
                                          <p:stCondLst>
                                            <p:cond delay="0"/>
                                          </p:stCondLst>
                                        </p:cTn>
                                        <p:tgtEl>
                                          <p:spTgt spid="45"/>
                                        </p:tgtEl>
                                        <p:attrNameLst>
                                          <p:attrName>style.visibility</p:attrName>
                                        </p:attrNameLst>
                                      </p:cBhvr>
                                      <p:to>
                                        <p:strVal val="visible"/>
                                      </p:to>
                                    </p:set>
                                    <p:animEffect transition="in" filter="fade">
                                      <p:cBhvr>
                                        <p:cTn id="203" dur="250"/>
                                        <p:tgtEl>
                                          <p:spTgt spid="45"/>
                                        </p:tgtEl>
                                      </p:cBhvr>
                                    </p:animEffect>
                                    <p:anim calcmode="lin" valueType="num">
                                      <p:cBhvr>
                                        <p:cTn id="204" dur="250" fill="hold"/>
                                        <p:tgtEl>
                                          <p:spTgt spid="45"/>
                                        </p:tgtEl>
                                        <p:attrNameLst>
                                          <p:attrName>ppt_x</p:attrName>
                                        </p:attrNameLst>
                                      </p:cBhvr>
                                      <p:tavLst>
                                        <p:tav tm="0">
                                          <p:val>
                                            <p:strVal val="#ppt_x"/>
                                          </p:val>
                                        </p:tav>
                                        <p:tav tm="100000">
                                          <p:val>
                                            <p:strVal val="#ppt_x"/>
                                          </p:val>
                                        </p:tav>
                                      </p:tavLst>
                                    </p:anim>
                                    <p:anim calcmode="lin" valueType="num">
                                      <p:cBhvr>
                                        <p:cTn id="205" dur="250" fill="hold"/>
                                        <p:tgtEl>
                                          <p:spTgt spid="45"/>
                                        </p:tgtEl>
                                        <p:attrNameLst>
                                          <p:attrName>ppt_y</p:attrName>
                                        </p:attrNameLst>
                                      </p:cBhvr>
                                      <p:tavLst>
                                        <p:tav tm="0">
                                          <p:val>
                                            <p:strVal val="#ppt_y+.1"/>
                                          </p:val>
                                        </p:tav>
                                        <p:tav tm="100000">
                                          <p:val>
                                            <p:strVal val="#ppt_y"/>
                                          </p:val>
                                        </p:tav>
                                      </p:tavLst>
                                    </p:anim>
                                  </p:childTnLst>
                                </p:cTn>
                              </p:par>
                            </p:childTnLst>
                          </p:cTn>
                        </p:par>
                        <p:par>
                          <p:cTn id="206" fill="hold">
                            <p:stCondLst>
                              <p:cond delay="9120"/>
                            </p:stCondLst>
                            <p:childTnLst>
                              <p:par>
                                <p:cTn id="207" presetID="42" presetClass="entr" presetSubtype="0" fill="hold" grpId="0" nodeType="afterEffect">
                                  <p:stCondLst>
                                    <p:cond delay="0"/>
                                  </p:stCondLst>
                                  <p:childTnLst>
                                    <p:set>
                                      <p:cBhvr>
                                        <p:cTn id="208" dur="1" fill="hold">
                                          <p:stCondLst>
                                            <p:cond delay="0"/>
                                          </p:stCondLst>
                                        </p:cTn>
                                        <p:tgtEl>
                                          <p:spTgt spid="46"/>
                                        </p:tgtEl>
                                        <p:attrNameLst>
                                          <p:attrName>style.visibility</p:attrName>
                                        </p:attrNameLst>
                                      </p:cBhvr>
                                      <p:to>
                                        <p:strVal val="visible"/>
                                      </p:to>
                                    </p:set>
                                    <p:animEffect transition="in" filter="fade">
                                      <p:cBhvr>
                                        <p:cTn id="209" dur="250"/>
                                        <p:tgtEl>
                                          <p:spTgt spid="46"/>
                                        </p:tgtEl>
                                      </p:cBhvr>
                                    </p:animEffect>
                                    <p:anim calcmode="lin" valueType="num">
                                      <p:cBhvr>
                                        <p:cTn id="210" dur="250" fill="hold"/>
                                        <p:tgtEl>
                                          <p:spTgt spid="46"/>
                                        </p:tgtEl>
                                        <p:attrNameLst>
                                          <p:attrName>ppt_x</p:attrName>
                                        </p:attrNameLst>
                                      </p:cBhvr>
                                      <p:tavLst>
                                        <p:tav tm="0">
                                          <p:val>
                                            <p:strVal val="#ppt_x"/>
                                          </p:val>
                                        </p:tav>
                                        <p:tav tm="100000">
                                          <p:val>
                                            <p:strVal val="#ppt_x"/>
                                          </p:val>
                                        </p:tav>
                                      </p:tavLst>
                                    </p:anim>
                                    <p:anim calcmode="lin" valueType="num">
                                      <p:cBhvr>
                                        <p:cTn id="211" dur="250" fill="hold"/>
                                        <p:tgtEl>
                                          <p:spTgt spid="46"/>
                                        </p:tgtEl>
                                        <p:attrNameLst>
                                          <p:attrName>ppt_y</p:attrName>
                                        </p:attrNameLst>
                                      </p:cBhvr>
                                      <p:tavLst>
                                        <p:tav tm="0">
                                          <p:val>
                                            <p:strVal val="#ppt_y+.1"/>
                                          </p:val>
                                        </p:tav>
                                        <p:tav tm="100000">
                                          <p:val>
                                            <p:strVal val="#ppt_y"/>
                                          </p:val>
                                        </p:tav>
                                      </p:tavLst>
                                    </p:anim>
                                  </p:childTnLst>
                                </p:cTn>
                              </p:par>
                            </p:childTnLst>
                          </p:cTn>
                        </p:par>
                        <p:par>
                          <p:cTn id="212" fill="hold">
                            <p:stCondLst>
                              <p:cond delay="9370"/>
                            </p:stCondLst>
                            <p:childTnLst>
                              <p:par>
                                <p:cTn id="213" presetID="42" presetClass="entr" presetSubtype="0" fill="hold" grpId="0" nodeType="afterEffect">
                                  <p:stCondLst>
                                    <p:cond delay="0"/>
                                  </p:stCondLst>
                                  <p:childTnLst>
                                    <p:set>
                                      <p:cBhvr>
                                        <p:cTn id="214" dur="1" fill="hold">
                                          <p:stCondLst>
                                            <p:cond delay="0"/>
                                          </p:stCondLst>
                                        </p:cTn>
                                        <p:tgtEl>
                                          <p:spTgt spid="47"/>
                                        </p:tgtEl>
                                        <p:attrNameLst>
                                          <p:attrName>style.visibility</p:attrName>
                                        </p:attrNameLst>
                                      </p:cBhvr>
                                      <p:to>
                                        <p:strVal val="visible"/>
                                      </p:to>
                                    </p:set>
                                    <p:animEffect transition="in" filter="fade">
                                      <p:cBhvr>
                                        <p:cTn id="215" dur="250"/>
                                        <p:tgtEl>
                                          <p:spTgt spid="47"/>
                                        </p:tgtEl>
                                      </p:cBhvr>
                                    </p:animEffect>
                                    <p:anim calcmode="lin" valueType="num">
                                      <p:cBhvr>
                                        <p:cTn id="216" dur="250" fill="hold"/>
                                        <p:tgtEl>
                                          <p:spTgt spid="47"/>
                                        </p:tgtEl>
                                        <p:attrNameLst>
                                          <p:attrName>ppt_x</p:attrName>
                                        </p:attrNameLst>
                                      </p:cBhvr>
                                      <p:tavLst>
                                        <p:tav tm="0">
                                          <p:val>
                                            <p:strVal val="#ppt_x"/>
                                          </p:val>
                                        </p:tav>
                                        <p:tav tm="100000">
                                          <p:val>
                                            <p:strVal val="#ppt_x"/>
                                          </p:val>
                                        </p:tav>
                                      </p:tavLst>
                                    </p:anim>
                                    <p:anim calcmode="lin" valueType="num">
                                      <p:cBhvr>
                                        <p:cTn id="217" dur="250" fill="hold"/>
                                        <p:tgtEl>
                                          <p:spTgt spid="47"/>
                                        </p:tgtEl>
                                        <p:attrNameLst>
                                          <p:attrName>ppt_y</p:attrName>
                                        </p:attrNameLst>
                                      </p:cBhvr>
                                      <p:tavLst>
                                        <p:tav tm="0">
                                          <p:val>
                                            <p:strVal val="#ppt_y+.1"/>
                                          </p:val>
                                        </p:tav>
                                        <p:tav tm="100000">
                                          <p:val>
                                            <p:strVal val="#ppt_y"/>
                                          </p:val>
                                        </p:tav>
                                      </p:tavLst>
                                    </p:anim>
                                  </p:childTnLst>
                                </p:cTn>
                              </p:par>
                            </p:childTnLst>
                          </p:cTn>
                        </p:par>
                        <p:par>
                          <p:cTn id="218" fill="hold">
                            <p:stCondLst>
                              <p:cond delay="9620"/>
                            </p:stCondLst>
                            <p:childTnLst>
                              <p:par>
                                <p:cTn id="219" presetID="12" presetClass="entr" presetSubtype="8" fill="hold" grpId="0" nodeType="afterEffect">
                                  <p:stCondLst>
                                    <p:cond delay="0"/>
                                  </p:stCondLst>
                                  <p:childTnLst>
                                    <p:set>
                                      <p:cBhvr>
                                        <p:cTn id="220" dur="1" fill="hold">
                                          <p:stCondLst>
                                            <p:cond delay="0"/>
                                          </p:stCondLst>
                                        </p:cTn>
                                        <p:tgtEl>
                                          <p:spTgt spid="53"/>
                                        </p:tgtEl>
                                        <p:attrNameLst>
                                          <p:attrName>style.visibility</p:attrName>
                                        </p:attrNameLst>
                                      </p:cBhvr>
                                      <p:to>
                                        <p:strVal val="visible"/>
                                      </p:to>
                                    </p:set>
                                    <p:anim calcmode="lin" valueType="num">
                                      <p:cBhvr additive="base">
                                        <p:cTn id="221" dur="500"/>
                                        <p:tgtEl>
                                          <p:spTgt spid="53"/>
                                        </p:tgtEl>
                                        <p:attrNameLst>
                                          <p:attrName>ppt_x</p:attrName>
                                        </p:attrNameLst>
                                      </p:cBhvr>
                                      <p:tavLst>
                                        <p:tav tm="0">
                                          <p:val>
                                            <p:strVal val="#ppt_x-#ppt_w*1.125000"/>
                                          </p:val>
                                        </p:tav>
                                        <p:tav tm="100000">
                                          <p:val>
                                            <p:strVal val="#ppt_x"/>
                                          </p:val>
                                        </p:tav>
                                      </p:tavLst>
                                    </p:anim>
                                    <p:animEffect transition="in" filter="wipe(right)">
                                      <p:cBhvr>
                                        <p:cTn id="222" dur="500"/>
                                        <p:tgtEl>
                                          <p:spTgt spid="53"/>
                                        </p:tgtEl>
                                      </p:cBhvr>
                                    </p:animEffect>
                                  </p:childTnLst>
                                </p:cTn>
                              </p:par>
                            </p:childTnLst>
                          </p:cTn>
                        </p:par>
                        <p:par>
                          <p:cTn id="223" fill="hold">
                            <p:stCondLst>
                              <p:cond delay="10120"/>
                            </p:stCondLst>
                            <p:childTnLst>
                              <p:par>
                                <p:cTn id="224" presetID="12" presetClass="entr" presetSubtype="8" fill="hold" grpId="0" nodeType="afterEffect">
                                  <p:stCondLst>
                                    <p:cond delay="0"/>
                                  </p:stCondLst>
                                  <p:childTnLst>
                                    <p:set>
                                      <p:cBhvr>
                                        <p:cTn id="225" dur="1" fill="hold">
                                          <p:stCondLst>
                                            <p:cond delay="0"/>
                                          </p:stCondLst>
                                        </p:cTn>
                                        <p:tgtEl>
                                          <p:spTgt spid="54"/>
                                        </p:tgtEl>
                                        <p:attrNameLst>
                                          <p:attrName>style.visibility</p:attrName>
                                        </p:attrNameLst>
                                      </p:cBhvr>
                                      <p:to>
                                        <p:strVal val="visible"/>
                                      </p:to>
                                    </p:set>
                                    <p:anim calcmode="lin" valueType="num">
                                      <p:cBhvr additive="base">
                                        <p:cTn id="226" dur="500"/>
                                        <p:tgtEl>
                                          <p:spTgt spid="54"/>
                                        </p:tgtEl>
                                        <p:attrNameLst>
                                          <p:attrName>ppt_x</p:attrName>
                                        </p:attrNameLst>
                                      </p:cBhvr>
                                      <p:tavLst>
                                        <p:tav tm="0">
                                          <p:val>
                                            <p:strVal val="#ppt_x-#ppt_w*1.125000"/>
                                          </p:val>
                                        </p:tav>
                                        <p:tav tm="100000">
                                          <p:val>
                                            <p:strVal val="#ppt_x"/>
                                          </p:val>
                                        </p:tav>
                                      </p:tavLst>
                                    </p:anim>
                                    <p:animEffect transition="in" filter="wipe(right)">
                                      <p:cBhvr>
                                        <p:cTn id="227" dur="500"/>
                                        <p:tgtEl>
                                          <p:spTgt spid="54"/>
                                        </p:tgtEl>
                                      </p:cBhvr>
                                    </p:animEffect>
                                  </p:childTnLst>
                                </p:cTn>
                              </p:par>
                              <p:par>
                                <p:cTn id="228" presetID="12" presetClass="entr" presetSubtype="8" fill="hold" grpId="0" nodeType="withEffect">
                                  <p:stCondLst>
                                    <p:cond delay="0"/>
                                  </p:stCondLst>
                                  <p:childTnLst>
                                    <p:set>
                                      <p:cBhvr>
                                        <p:cTn id="229" dur="1" fill="hold">
                                          <p:stCondLst>
                                            <p:cond delay="0"/>
                                          </p:stCondLst>
                                        </p:cTn>
                                        <p:tgtEl>
                                          <p:spTgt spid="55"/>
                                        </p:tgtEl>
                                        <p:attrNameLst>
                                          <p:attrName>style.visibility</p:attrName>
                                        </p:attrNameLst>
                                      </p:cBhvr>
                                      <p:to>
                                        <p:strVal val="visible"/>
                                      </p:to>
                                    </p:set>
                                    <p:anim calcmode="lin" valueType="num">
                                      <p:cBhvr additive="base">
                                        <p:cTn id="230" dur="500"/>
                                        <p:tgtEl>
                                          <p:spTgt spid="55"/>
                                        </p:tgtEl>
                                        <p:attrNameLst>
                                          <p:attrName>ppt_x</p:attrName>
                                        </p:attrNameLst>
                                      </p:cBhvr>
                                      <p:tavLst>
                                        <p:tav tm="0">
                                          <p:val>
                                            <p:strVal val="#ppt_x-#ppt_w*1.125000"/>
                                          </p:val>
                                        </p:tav>
                                        <p:tav tm="100000">
                                          <p:val>
                                            <p:strVal val="#ppt_x"/>
                                          </p:val>
                                        </p:tav>
                                      </p:tavLst>
                                    </p:anim>
                                    <p:animEffect transition="in" filter="wipe(right)">
                                      <p:cBhvr>
                                        <p:cTn id="231" dur="500"/>
                                        <p:tgtEl>
                                          <p:spTgt spid="55"/>
                                        </p:tgtEl>
                                      </p:cBhvr>
                                    </p:animEffect>
                                  </p:childTnLst>
                                </p:cTn>
                              </p:par>
                            </p:childTnLst>
                          </p:cTn>
                        </p:par>
                        <p:par>
                          <p:cTn id="232" fill="hold">
                            <p:stCondLst>
                              <p:cond delay="10620"/>
                            </p:stCondLst>
                            <p:childTnLst>
                              <p:par>
                                <p:cTn id="233" presetID="12" presetClass="entr" presetSubtype="8" fill="hold" grpId="0" nodeType="afterEffect">
                                  <p:stCondLst>
                                    <p:cond delay="0"/>
                                  </p:stCondLst>
                                  <p:childTnLst>
                                    <p:set>
                                      <p:cBhvr>
                                        <p:cTn id="234" dur="1" fill="hold">
                                          <p:stCondLst>
                                            <p:cond delay="0"/>
                                          </p:stCondLst>
                                        </p:cTn>
                                        <p:tgtEl>
                                          <p:spTgt spid="56"/>
                                        </p:tgtEl>
                                        <p:attrNameLst>
                                          <p:attrName>style.visibility</p:attrName>
                                        </p:attrNameLst>
                                      </p:cBhvr>
                                      <p:to>
                                        <p:strVal val="visible"/>
                                      </p:to>
                                    </p:set>
                                    <p:anim calcmode="lin" valueType="num">
                                      <p:cBhvr additive="base">
                                        <p:cTn id="235" dur="500"/>
                                        <p:tgtEl>
                                          <p:spTgt spid="56"/>
                                        </p:tgtEl>
                                        <p:attrNameLst>
                                          <p:attrName>ppt_x</p:attrName>
                                        </p:attrNameLst>
                                      </p:cBhvr>
                                      <p:tavLst>
                                        <p:tav tm="0">
                                          <p:val>
                                            <p:strVal val="#ppt_x-#ppt_w*1.125000"/>
                                          </p:val>
                                        </p:tav>
                                        <p:tav tm="100000">
                                          <p:val>
                                            <p:strVal val="#ppt_x"/>
                                          </p:val>
                                        </p:tav>
                                      </p:tavLst>
                                    </p:anim>
                                    <p:animEffect transition="in" filter="wipe(right)">
                                      <p:cBhvr>
                                        <p:cTn id="236" dur="500"/>
                                        <p:tgtEl>
                                          <p:spTgt spid="56"/>
                                        </p:tgtEl>
                                      </p:cBhvr>
                                    </p:animEffect>
                                  </p:childTnLst>
                                </p:cTn>
                              </p:par>
                              <p:par>
                                <p:cTn id="237" presetID="12" presetClass="entr" presetSubtype="8" fill="hold" grpId="0" nodeType="withEffect">
                                  <p:stCondLst>
                                    <p:cond delay="0"/>
                                  </p:stCondLst>
                                  <p:childTnLst>
                                    <p:set>
                                      <p:cBhvr>
                                        <p:cTn id="238" dur="1" fill="hold">
                                          <p:stCondLst>
                                            <p:cond delay="0"/>
                                          </p:stCondLst>
                                        </p:cTn>
                                        <p:tgtEl>
                                          <p:spTgt spid="57"/>
                                        </p:tgtEl>
                                        <p:attrNameLst>
                                          <p:attrName>style.visibility</p:attrName>
                                        </p:attrNameLst>
                                      </p:cBhvr>
                                      <p:to>
                                        <p:strVal val="visible"/>
                                      </p:to>
                                    </p:set>
                                    <p:anim calcmode="lin" valueType="num">
                                      <p:cBhvr additive="base">
                                        <p:cTn id="239" dur="500"/>
                                        <p:tgtEl>
                                          <p:spTgt spid="57"/>
                                        </p:tgtEl>
                                        <p:attrNameLst>
                                          <p:attrName>ppt_x</p:attrName>
                                        </p:attrNameLst>
                                      </p:cBhvr>
                                      <p:tavLst>
                                        <p:tav tm="0">
                                          <p:val>
                                            <p:strVal val="#ppt_x-#ppt_w*1.125000"/>
                                          </p:val>
                                        </p:tav>
                                        <p:tav tm="100000">
                                          <p:val>
                                            <p:strVal val="#ppt_x"/>
                                          </p:val>
                                        </p:tav>
                                      </p:tavLst>
                                    </p:anim>
                                    <p:animEffect transition="in" filter="wipe(right)">
                                      <p:cBhvr>
                                        <p:cTn id="240" dur="500"/>
                                        <p:tgtEl>
                                          <p:spTgt spid="57"/>
                                        </p:tgtEl>
                                      </p:cBhvr>
                                    </p:animEffect>
                                  </p:childTnLst>
                                </p:cTn>
                              </p:par>
                            </p:childTnLst>
                          </p:cTn>
                        </p:par>
                        <p:par>
                          <p:cTn id="241" fill="hold">
                            <p:stCondLst>
                              <p:cond delay="11120"/>
                            </p:stCondLst>
                            <p:childTnLst>
                              <p:par>
                                <p:cTn id="242" presetID="12" presetClass="entr" presetSubtype="8" fill="hold" grpId="0" nodeType="afterEffect">
                                  <p:stCondLst>
                                    <p:cond delay="0"/>
                                  </p:stCondLst>
                                  <p:childTnLst>
                                    <p:set>
                                      <p:cBhvr>
                                        <p:cTn id="243" dur="1" fill="hold">
                                          <p:stCondLst>
                                            <p:cond delay="0"/>
                                          </p:stCondLst>
                                        </p:cTn>
                                        <p:tgtEl>
                                          <p:spTgt spid="58"/>
                                        </p:tgtEl>
                                        <p:attrNameLst>
                                          <p:attrName>style.visibility</p:attrName>
                                        </p:attrNameLst>
                                      </p:cBhvr>
                                      <p:to>
                                        <p:strVal val="visible"/>
                                      </p:to>
                                    </p:set>
                                    <p:anim calcmode="lin" valueType="num">
                                      <p:cBhvr additive="base">
                                        <p:cTn id="244" dur="500"/>
                                        <p:tgtEl>
                                          <p:spTgt spid="58"/>
                                        </p:tgtEl>
                                        <p:attrNameLst>
                                          <p:attrName>ppt_x</p:attrName>
                                        </p:attrNameLst>
                                      </p:cBhvr>
                                      <p:tavLst>
                                        <p:tav tm="0">
                                          <p:val>
                                            <p:strVal val="#ppt_x-#ppt_w*1.125000"/>
                                          </p:val>
                                        </p:tav>
                                        <p:tav tm="100000">
                                          <p:val>
                                            <p:strVal val="#ppt_x"/>
                                          </p:val>
                                        </p:tav>
                                      </p:tavLst>
                                    </p:anim>
                                    <p:animEffect transition="in" filter="wipe(right)">
                                      <p:cBhvr>
                                        <p:cTn id="245" dur="500"/>
                                        <p:tgtEl>
                                          <p:spTgt spid="58"/>
                                        </p:tgtEl>
                                      </p:cBhvr>
                                    </p:animEffect>
                                  </p:childTnLst>
                                </p:cTn>
                              </p:par>
                              <p:par>
                                <p:cTn id="246" presetID="12" presetClass="entr" presetSubtype="8" fill="hold" grpId="0" nodeType="withEffect">
                                  <p:stCondLst>
                                    <p:cond delay="0"/>
                                  </p:stCondLst>
                                  <p:childTnLst>
                                    <p:set>
                                      <p:cBhvr>
                                        <p:cTn id="247" dur="1" fill="hold">
                                          <p:stCondLst>
                                            <p:cond delay="0"/>
                                          </p:stCondLst>
                                        </p:cTn>
                                        <p:tgtEl>
                                          <p:spTgt spid="59"/>
                                        </p:tgtEl>
                                        <p:attrNameLst>
                                          <p:attrName>style.visibility</p:attrName>
                                        </p:attrNameLst>
                                      </p:cBhvr>
                                      <p:to>
                                        <p:strVal val="visible"/>
                                      </p:to>
                                    </p:set>
                                    <p:anim calcmode="lin" valueType="num">
                                      <p:cBhvr additive="base">
                                        <p:cTn id="248" dur="500"/>
                                        <p:tgtEl>
                                          <p:spTgt spid="59"/>
                                        </p:tgtEl>
                                        <p:attrNameLst>
                                          <p:attrName>ppt_x</p:attrName>
                                        </p:attrNameLst>
                                      </p:cBhvr>
                                      <p:tavLst>
                                        <p:tav tm="0">
                                          <p:val>
                                            <p:strVal val="#ppt_x-#ppt_w*1.125000"/>
                                          </p:val>
                                        </p:tav>
                                        <p:tav tm="100000">
                                          <p:val>
                                            <p:strVal val="#ppt_x"/>
                                          </p:val>
                                        </p:tav>
                                      </p:tavLst>
                                    </p:anim>
                                    <p:animEffect transition="in" filter="wipe(right)">
                                      <p:cBhvr>
                                        <p:cTn id="249" dur="500"/>
                                        <p:tgtEl>
                                          <p:spTgt spid="59"/>
                                        </p:tgtEl>
                                      </p:cBhvr>
                                    </p:animEffect>
                                  </p:childTnLst>
                                </p:cTn>
                              </p:par>
                            </p:childTnLst>
                          </p:cTn>
                        </p:par>
                        <p:par>
                          <p:cTn id="250" fill="hold">
                            <p:stCondLst>
                              <p:cond delay="11620"/>
                            </p:stCondLst>
                            <p:childTnLst>
                              <p:par>
                                <p:cTn id="251" presetID="12" presetClass="entr" presetSubtype="8" fill="hold" grpId="0" nodeType="afterEffect">
                                  <p:stCondLst>
                                    <p:cond delay="0"/>
                                  </p:stCondLst>
                                  <p:childTnLst>
                                    <p:set>
                                      <p:cBhvr>
                                        <p:cTn id="252" dur="1" fill="hold">
                                          <p:stCondLst>
                                            <p:cond delay="0"/>
                                          </p:stCondLst>
                                        </p:cTn>
                                        <p:tgtEl>
                                          <p:spTgt spid="60"/>
                                        </p:tgtEl>
                                        <p:attrNameLst>
                                          <p:attrName>style.visibility</p:attrName>
                                        </p:attrNameLst>
                                      </p:cBhvr>
                                      <p:to>
                                        <p:strVal val="visible"/>
                                      </p:to>
                                    </p:set>
                                    <p:anim calcmode="lin" valueType="num">
                                      <p:cBhvr additive="base">
                                        <p:cTn id="253" dur="500"/>
                                        <p:tgtEl>
                                          <p:spTgt spid="60"/>
                                        </p:tgtEl>
                                        <p:attrNameLst>
                                          <p:attrName>ppt_x</p:attrName>
                                        </p:attrNameLst>
                                      </p:cBhvr>
                                      <p:tavLst>
                                        <p:tav tm="0">
                                          <p:val>
                                            <p:strVal val="#ppt_x-#ppt_w*1.125000"/>
                                          </p:val>
                                        </p:tav>
                                        <p:tav tm="100000">
                                          <p:val>
                                            <p:strVal val="#ppt_x"/>
                                          </p:val>
                                        </p:tav>
                                      </p:tavLst>
                                    </p:anim>
                                    <p:animEffect transition="in" filter="wipe(right)">
                                      <p:cBhvr>
                                        <p:cTn id="254" dur="500"/>
                                        <p:tgtEl>
                                          <p:spTgt spid="60"/>
                                        </p:tgtEl>
                                      </p:cBhvr>
                                    </p:animEffect>
                                  </p:childTnLst>
                                </p:cTn>
                              </p:par>
                              <p:par>
                                <p:cTn id="255" presetID="12" presetClass="entr" presetSubtype="8" fill="hold" grpId="0" nodeType="withEffect">
                                  <p:stCondLst>
                                    <p:cond delay="0"/>
                                  </p:stCondLst>
                                  <p:childTnLst>
                                    <p:set>
                                      <p:cBhvr>
                                        <p:cTn id="256" dur="1" fill="hold">
                                          <p:stCondLst>
                                            <p:cond delay="0"/>
                                          </p:stCondLst>
                                        </p:cTn>
                                        <p:tgtEl>
                                          <p:spTgt spid="61"/>
                                        </p:tgtEl>
                                        <p:attrNameLst>
                                          <p:attrName>style.visibility</p:attrName>
                                        </p:attrNameLst>
                                      </p:cBhvr>
                                      <p:to>
                                        <p:strVal val="visible"/>
                                      </p:to>
                                    </p:set>
                                    <p:anim calcmode="lin" valueType="num">
                                      <p:cBhvr additive="base">
                                        <p:cTn id="257" dur="500"/>
                                        <p:tgtEl>
                                          <p:spTgt spid="61"/>
                                        </p:tgtEl>
                                        <p:attrNameLst>
                                          <p:attrName>ppt_x</p:attrName>
                                        </p:attrNameLst>
                                      </p:cBhvr>
                                      <p:tavLst>
                                        <p:tav tm="0">
                                          <p:val>
                                            <p:strVal val="#ppt_x-#ppt_w*1.125000"/>
                                          </p:val>
                                        </p:tav>
                                        <p:tav tm="100000">
                                          <p:val>
                                            <p:strVal val="#ppt_x"/>
                                          </p:val>
                                        </p:tav>
                                      </p:tavLst>
                                    </p:anim>
                                    <p:animEffect transition="in" filter="wipe(right)">
                                      <p:cBhvr>
                                        <p:cTn id="258" dur="500"/>
                                        <p:tgtEl>
                                          <p:spTgt spid="6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animBg="1"/>
      <p:bldP spid="25" grpId="0" animBg="1"/>
      <p:bldP spid="26" grpId="0" animBg="1"/>
      <p:bldP spid="27" grpId="0" animBg="1"/>
      <p:bldP spid="28" grpId="0" animBg="1"/>
      <p:bldP spid="29" grpId="0" animBg="1"/>
      <p:bldP spid="36" grpId="0" animBg="1"/>
      <p:bldP spid="42" grpId="0" animBg="1"/>
      <p:bldP spid="44" grpId="0" animBg="1"/>
      <p:bldP spid="45" grpId="0" animBg="1"/>
      <p:bldP spid="46" grpId="0" animBg="1"/>
      <p:bldP spid="47" grpId="0" animBg="1"/>
      <p:bldP spid="4" grpId="0"/>
      <p:bldP spid="9" grpId="0" animBg="1"/>
      <p:bldP spid="10" grpId="0" animBg="1"/>
      <p:bldP spid="11" grpId="0" animBg="1"/>
      <p:bldP spid="12" grpId="0" animBg="1"/>
      <p:bldP spid="13" grpId="0" animBg="1"/>
      <p:bldP spid="14" grpId="0" animBg="1"/>
      <p:bldP spid="15" grpId="0" animBg="1"/>
      <p:bldP spid="17" grpId="0" animBg="1"/>
      <p:bldP spid="33" grpId="0" animBg="1"/>
      <p:bldP spid="34" grpId="0" animBg="1"/>
      <p:bldP spid="35" grpId="0" animBg="1"/>
      <p:bldP spid="37" grpId="0" animBg="1"/>
      <p:bldP spid="38" grpId="0" animBg="1"/>
      <p:bldP spid="39" grpId="0" animBg="1"/>
      <p:bldP spid="40" grpId="0" animBg="1"/>
      <p:bldP spid="41" grpId="0" animBg="1"/>
      <p:bldP spid="43" grpId="0" animBg="1"/>
      <p:bldP spid="53" grpId="0"/>
      <p:bldP spid="54" grpId="0"/>
      <p:bldP spid="55" grpId="0"/>
      <p:bldP spid="56" grpId="0"/>
      <p:bldP spid="57" grpId="0"/>
      <p:bldP spid="58" grpId="0"/>
      <p:bldP spid="59" grpId="0"/>
      <p:bldP spid="60" grpId="0"/>
      <p:bldP spid="61"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圆角 1">
            <a:extLst>
              <a:ext uri="{FF2B5EF4-FFF2-40B4-BE49-F238E27FC236}">
                <a16:creationId xmlns:a16="http://schemas.microsoft.com/office/drawing/2014/main" id="{013DCEAD-FBFF-4688-9AFB-70EBAF1D849E}"/>
              </a:ext>
            </a:extLst>
          </p:cNvPr>
          <p:cNvSpPr/>
          <p:nvPr/>
        </p:nvSpPr>
        <p:spPr>
          <a:xfrm>
            <a:off x="244223" y="144899"/>
            <a:ext cx="1931818" cy="400110"/>
          </a:xfrm>
          <a:prstGeom prst="round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875B0A82-0CC0-4558-BBEB-FE0AB580EE1F}"/>
              </a:ext>
            </a:extLst>
          </p:cNvPr>
          <p:cNvSpPr txBox="1"/>
          <p:nvPr/>
        </p:nvSpPr>
        <p:spPr>
          <a:xfrm>
            <a:off x="244223" y="144899"/>
            <a:ext cx="486030" cy="400110"/>
          </a:xfrm>
          <a:prstGeom prst="rect">
            <a:avLst/>
          </a:prstGeom>
          <a:noFill/>
        </p:spPr>
        <p:txBody>
          <a:bodyPr wrap="none" rtlCol="0">
            <a:spAutoFit/>
          </a:bodyPr>
          <a:lstStyle/>
          <a:p>
            <a:r>
              <a:rPr lang="en-US" altLang="zh-CN" sz="2000" dirty="0">
                <a:latin typeface="微软雅黑" panose="020B0503020204020204" pitchFamily="34" charset="-122"/>
                <a:ea typeface="微软雅黑" panose="020B0503020204020204" pitchFamily="34" charset="-122"/>
              </a:rPr>
              <a:t>04</a:t>
            </a:r>
            <a:endParaRPr lang="zh-CN" altLang="en-US" sz="2000" dirty="0">
              <a:latin typeface="微软雅黑" panose="020B0503020204020204" pitchFamily="34" charset="-122"/>
              <a:ea typeface="微软雅黑" panose="020B0503020204020204" pitchFamily="34" charset="-122"/>
            </a:endParaRPr>
          </a:p>
        </p:txBody>
      </p:sp>
      <p:sp>
        <p:nvSpPr>
          <p:cNvPr id="4" name="文本框 3">
            <a:extLst>
              <a:ext uri="{FF2B5EF4-FFF2-40B4-BE49-F238E27FC236}">
                <a16:creationId xmlns:a16="http://schemas.microsoft.com/office/drawing/2014/main" id="{C161F7C0-F8CF-4B53-810B-BB3BAEC9C528}"/>
              </a:ext>
            </a:extLst>
          </p:cNvPr>
          <p:cNvSpPr txBox="1"/>
          <p:nvPr/>
        </p:nvSpPr>
        <p:spPr>
          <a:xfrm>
            <a:off x="859727" y="144899"/>
            <a:ext cx="1210588" cy="400110"/>
          </a:xfrm>
          <a:prstGeom prst="rect">
            <a:avLst/>
          </a:prstGeom>
          <a:noFill/>
        </p:spPr>
        <p:txBody>
          <a:bodyPr wrap="none" rtlCol="0">
            <a:spAutoFit/>
          </a:bodyPr>
          <a:lstStyle/>
          <a:p>
            <a:r>
              <a:rPr lang="zh-CN" altLang="en-US" sz="2000" dirty="0">
                <a:latin typeface="微软雅黑" panose="020B0503020204020204" pitchFamily="34" charset="-122"/>
                <a:ea typeface="微软雅黑" panose="020B0503020204020204" pitchFamily="34" charset="-122"/>
              </a:rPr>
              <a:t>概括总结</a:t>
            </a:r>
          </a:p>
        </p:txBody>
      </p:sp>
      <p:sp>
        <p:nvSpPr>
          <p:cNvPr id="5" name="TextBox 21">
            <a:extLst>
              <a:ext uri="{FF2B5EF4-FFF2-40B4-BE49-F238E27FC236}">
                <a16:creationId xmlns:a16="http://schemas.microsoft.com/office/drawing/2014/main" id="{C8841784-37CA-405A-8E82-5215FB69E782}"/>
              </a:ext>
            </a:extLst>
          </p:cNvPr>
          <p:cNvSpPr txBox="1"/>
          <p:nvPr/>
        </p:nvSpPr>
        <p:spPr>
          <a:xfrm>
            <a:off x="1451156" y="545009"/>
            <a:ext cx="5886731" cy="396830"/>
          </a:xfrm>
          <a:prstGeom prst="rect">
            <a:avLst/>
          </a:prstGeom>
          <a:noFill/>
        </p:spPr>
        <p:txBody>
          <a:bodyPr wrap="square" lIns="91431" tIns="45715" rIns="91431" bIns="45715" rtlCol="0">
            <a:spAutoFit/>
          </a:bodyPr>
          <a:lstStyle/>
          <a:p>
            <a:pPr>
              <a:lnSpc>
                <a:spcPct val="130000"/>
              </a:lnSpc>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您的内容打在这里，或者通过复制您的文本后，在此框中选择粘贴，并选择只保留文字。您的内容打在这里，或者通过复制您的文本后，在此框中选择粘贴，并选择只保留文字。</a:t>
            </a:r>
          </a:p>
        </p:txBody>
      </p:sp>
      <p:sp>
        <p:nvSpPr>
          <p:cNvPr id="6" name="矩形 42">
            <a:extLst>
              <a:ext uri="{FF2B5EF4-FFF2-40B4-BE49-F238E27FC236}">
                <a16:creationId xmlns:a16="http://schemas.microsoft.com/office/drawing/2014/main" id="{D512FE40-D112-48DF-B57F-E158D82F6F94}"/>
              </a:ext>
            </a:extLst>
          </p:cNvPr>
          <p:cNvSpPr>
            <a:spLocks noChangeArrowheads="1"/>
          </p:cNvSpPr>
          <p:nvPr/>
        </p:nvSpPr>
        <p:spPr bwMode="auto">
          <a:xfrm>
            <a:off x="7017036" y="3113118"/>
            <a:ext cx="641701" cy="1571872"/>
          </a:xfrm>
          <a:prstGeom prst="rect">
            <a:avLst/>
          </a:prstGeom>
          <a:solidFill>
            <a:schemeClr val="accent3"/>
          </a:solidFill>
          <a:ln w="9525">
            <a:noFill/>
            <a:miter lim="800000"/>
            <a:headEnd/>
            <a:tailEnd/>
          </a:ln>
        </p:spPr>
        <p:txBody>
          <a:bodyPr lIns="68573" tIns="34287" rIns="68573" bIns="34287" anchor="ct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algn="ctr" eaLnBrk="1" hangingPunct="1">
              <a:buFont typeface="Arial" charset="0"/>
              <a:buNone/>
            </a:pPr>
            <a:endParaRPr lang="zh-CN" altLang="zh-CN">
              <a:solidFill>
                <a:schemeClr val="accent2"/>
              </a:solidFill>
              <a:latin typeface="微软雅黑" pitchFamily="34" charset="-122"/>
              <a:ea typeface="微软雅黑" pitchFamily="34" charset="-122"/>
              <a:sym typeface="微软雅黑" pitchFamily="34" charset="-122"/>
            </a:endParaRPr>
          </a:p>
        </p:txBody>
      </p:sp>
      <p:grpSp>
        <p:nvGrpSpPr>
          <p:cNvPr id="10" name="组合 13">
            <a:extLst>
              <a:ext uri="{FF2B5EF4-FFF2-40B4-BE49-F238E27FC236}">
                <a16:creationId xmlns:a16="http://schemas.microsoft.com/office/drawing/2014/main" id="{EABCBAAF-DCB2-4A3C-B667-773D4001DB35}"/>
              </a:ext>
            </a:extLst>
          </p:cNvPr>
          <p:cNvGrpSpPr/>
          <p:nvPr/>
        </p:nvGrpSpPr>
        <p:grpSpPr>
          <a:xfrm>
            <a:off x="3653998" y="3113118"/>
            <a:ext cx="3245297" cy="1571872"/>
            <a:chOff x="4906841" y="3911271"/>
            <a:chExt cx="4327062" cy="2095829"/>
          </a:xfrm>
          <a:solidFill>
            <a:schemeClr val="accent1">
              <a:lumMod val="40000"/>
              <a:lumOff val="60000"/>
            </a:schemeClr>
          </a:solidFill>
        </p:grpSpPr>
        <p:sp>
          <p:nvSpPr>
            <p:cNvPr id="11" name="矩形 37">
              <a:extLst>
                <a:ext uri="{FF2B5EF4-FFF2-40B4-BE49-F238E27FC236}">
                  <a16:creationId xmlns:a16="http://schemas.microsoft.com/office/drawing/2014/main" id="{DD74E8AC-1E84-4A0B-8A5D-562BC2D81555}"/>
                </a:ext>
              </a:extLst>
            </p:cNvPr>
            <p:cNvSpPr>
              <a:spLocks noChangeArrowheads="1"/>
            </p:cNvSpPr>
            <p:nvPr/>
          </p:nvSpPr>
          <p:spPr bwMode="auto">
            <a:xfrm>
              <a:off x="4906841" y="3911271"/>
              <a:ext cx="4327062" cy="209582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algn="ctr" eaLnBrk="1" hangingPunct="1">
                <a:buFont typeface="Arial" charset="0"/>
                <a:buNone/>
              </a:pPr>
              <a:endParaRPr lang="zh-CN" altLang="zh-CN">
                <a:solidFill>
                  <a:schemeClr val="accent2"/>
                </a:solidFill>
                <a:latin typeface="微软雅黑" pitchFamily="34" charset="-122"/>
                <a:ea typeface="微软雅黑" pitchFamily="34" charset="-122"/>
                <a:sym typeface="微软雅黑" pitchFamily="34" charset="-122"/>
              </a:endParaRPr>
            </a:p>
          </p:txBody>
        </p:sp>
        <p:sp>
          <p:nvSpPr>
            <p:cNvPr id="12" name="矩形 11">
              <a:extLst>
                <a:ext uri="{FF2B5EF4-FFF2-40B4-BE49-F238E27FC236}">
                  <a16:creationId xmlns:a16="http://schemas.microsoft.com/office/drawing/2014/main" id="{4201F44B-A767-43DE-B9C0-AD8EE0BB2F5D}"/>
                </a:ext>
              </a:extLst>
            </p:cNvPr>
            <p:cNvSpPr/>
            <p:nvPr/>
          </p:nvSpPr>
          <p:spPr>
            <a:xfrm>
              <a:off x="5224340" y="4765826"/>
              <a:ext cx="3339803" cy="998564"/>
            </a:xfrm>
            <a:prstGeom prst="rect">
              <a:avLst/>
            </a:prstGeom>
            <a:grpFill/>
          </p:spPr>
          <p:txBody>
            <a:bodyPr wrap="square">
              <a:spAutoFit/>
            </a:bodyPr>
            <a:lstStyle/>
            <a:p>
              <a:pPr>
                <a:lnSpc>
                  <a:spcPct val="150000"/>
                </a:lnSpc>
                <a:spcBef>
                  <a:spcPts val="750"/>
                </a:spcBef>
                <a:buFont typeface="Arial" charset="0"/>
                <a:buChar char="•"/>
              </a:pPr>
              <a:r>
                <a:rPr lang="zh-CN" altLang="en-US" sz="800" dirty="0">
                  <a:solidFill>
                    <a:schemeClr val="bg1"/>
                  </a:solidFill>
                  <a:latin typeface="微软雅黑" pitchFamily="34" charset="-122"/>
                  <a:ea typeface="微软雅黑" pitchFamily="34" charset="-122"/>
                  <a:cs typeface="宋体" charset="-122"/>
                </a:rPr>
                <a:t>单击此处添加段落文本单击此处添加段落文本单击此处添加段落文本</a:t>
              </a:r>
            </a:p>
            <a:p>
              <a:pPr>
                <a:lnSpc>
                  <a:spcPct val="150000"/>
                </a:lnSpc>
                <a:spcBef>
                  <a:spcPts val="750"/>
                </a:spcBef>
                <a:buFont typeface="Arial" charset="0"/>
                <a:buChar char="•"/>
              </a:pPr>
              <a:endParaRPr lang="zh-CN" altLang="en-US" sz="800" dirty="0">
                <a:solidFill>
                  <a:schemeClr val="bg1"/>
                </a:solidFill>
                <a:latin typeface="微软雅黑" pitchFamily="34" charset="-122"/>
                <a:ea typeface="微软雅黑" pitchFamily="34" charset="-122"/>
                <a:cs typeface="宋体" charset="-122"/>
              </a:endParaRPr>
            </a:p>
          </p:txBody>
        </p:sp>
        <p:sp>
          <p:nvSpPr>
            <p:cNvPr id="13" name="矩形 12">
              <a:extLst>
                <a:ext uri="{FF2B5EF4-FFF2-40B4-BE49-F238E27FC236}">
                  <a16:creationId xmlns:a16="http://schemas.microsoft.com/office/drawing/2014/main" id="{7D5F3B99-5E39-4D64-89FF-8CCE324AD9C5}"/>
                </a:ext>
              </a:extLst>
            </p:cNvPr>
            <p:cNvSpPr/>
            <p:nvPr/>
          </p:nvSpPr>
          <p:spPr>
            <a:xfrm>
              <a:off x="5224340" y="4275251"/>
              <a:ext cx="3339803" cy="492443"/>
            </a:xfrm>
            <a:prstGeom prst="rect">
              <a:avLst/>
            </a:prstGeom>
            <a:grpFill/>
          </p:spPr>
          <p:txBody>
            <a:bodyPr wrap="square">
              <a:spAutoFit/>
            </a:bodyPr>
            <a:lstStyle/>
            <a:p>
              <a:pPr>
                <a:lnSpc>
                  <a:spcPct val="150000"/>
                </a:lnSpc>
                <a:spcBef>
                  <a:spcPts val="750"/>
                </a:spcBef>
              </a:pPr>
              <a:r>
                <a:rPr lang="zh-CN" altLang="en-US" sz="1200" b="1" dirty="0">
                  <a:solidFill>
                    <a:schemeClr val="bg1"/>
                  </a:solidFill>
                  <a:latin typeface="微软雅黑" pitchFamily="34" charset="-122"/>
                  <a:ea typeface="微软雅黑" pitchFamily="34" charset="-122"/>
                  <a:cs typeface="宋体" charset="-122"/>
                </a:rPr>
                <a:t>标题内容</a:t>
              </a:r>
            </a:p>
          </p:txBody>
        </p:sp>
      </p:grpSp>
      <p:grpSp>
        <p:nvGrpSpPr>
          <p:cNvPr id="14" name="组合 17">
            <a:extLst>
              <a:ext uri="{FF2B5EF4-FFF2-40B4-BE49-F238E27FC236}">
                <a16:creationId xmlns:a16="http://schemas.microsoft.com/office/drawing/2014/main" id="{9701725F-E5EF-4BC3-AFC0-EC1D5DE195E5}"/>
              </a:ext>
            </a:extLst>
          </p:cNvPr>
          <p:cNvGrpSpPr/>
          <p:nvPr/>
        </p:nvGrpSpPr>
        <p:grpSpPr>
          <a:xfrm>
            <a:off x="1181390" y="1444108"/>
            <a:ext cx="1571871" cy="1571872"/>
            <a:chOff x="1610032" y="1685925"/>
            <a:chExt cx="2095828" cy="2095829"/>
          </a:xfrm>
          <a:solidFill>
            <a:schemeClr val="tx2">
              <a:lumMod val="60000"/>
              <a:lumOff val="40000"/>
            </a:schemeClr>
          </a:solidFill>
        </p:grpSpPr>
        <p:sp>
          <p:nvSpPr>
            <p:cNvPr id="15" name="矩形 1">
              <a:extLst>
                <a:ext uri="{FF2B5EF4-FFF2-40B4-BE49-F238E27FC236}">
                  <a16:creationId xmlns:a16="http://schemas.microsoft.com/office/drawing/2014/main" id="{6DDFB3E3-DD28-4FB1-910B-430C95DB635B}"/>
                </a:ext>
              </a:extLst>
            </p:cNvPr>
            <p:cNvSpPr>
              <a:spLocks noChangeArrowheads="1"/>
            </p:cNvSpPr>
            <p:nvPr/>
          </p:nvSpPr>
          <p:spPr bwMode="auto">
            <a:xfrm>
              <a:off x="1610032" y="1685925"/>
              <a:ext cx="2095828" cy="2095829"/>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algn="ctr" eaLnBrk="1" hangingPunct="1">
                <a:buFont typeface="Arial" charset="0"/>
                <a:buNone/>
              </a:pPr>
              <a:endParaRPr lang="zh-CN" altLang="zh-CN">
                <a:solidFill>
                  <a:schemeClr val="accent2"/>
                </a:solidFill>
                <a:latin typeface="微软雅黑" pitchFamily="34" charset="-122"/>
                <a:ea typeface="微软雅黑" pitchFamily="34" charset="-122"/>
                <a:sym typeface="微软雅黑" pitchFamily="34" charset="-122"/>
              </a:endParaRPr>
            </a:p>
          </p:txBody>
        </p:sp>
        <p:sp>
          <p:nvSpPr>
            <p:cNvPr id="16" name="矩形 15">
              <a:extLst>
                <a:ext uri="{FF2B5EF4-FFF2-40B4-BE49-F238E27FC236}">
                  <a16:creationId xmlns:a16="http://schemas.microsoft.com/office/drawing/2014/main" id="{C2284FEA-6D1B-4294-A3C3-FE9409379774}"/>
                </a:ext>
              </a:extLst>
            </p:cNvPr>
            <p:cNvSpPr/>
            <p:nvPr/>
          </p:nvSpPr>
          <p:spPr>
            <a:xfrm>
              <a:off x="1795637" y="2505225"/>
              <a:ext cx="1760364" cy="615553"/>
            </a:xfrm>
            <a:prstGeom prst="rect">
              <a:avLst/>
            </a:prstGeom>
            <a:grpFill/>
          </p:spPr>
          <p:txBody>
            <a:bodyPr wrap="square">
              <a:spAutoFit/>
            </a:bodyPr>
            <a:lstStyle/>
            <a:p>
              <a:pPr>
                <a:lnSpc>
                  <a:spcPct val="150000"/>
                </a:lnSpc>
                <a:spcBef>
                  <a:spcPts val="750"/>
                </a:spcBef>
                <a:buFont typeface="Arial" charset="0"/>
                <a:buChar char="•"/>
              </a:pPr>
              <a:r>
                <a:rPr lang="zh-CN" altLang="en-US" sz="800" dirty="0">
                  <a:solidFill>
                    <a:schemeClr val="bg1"/>
                  </a:solidFill>
                  <a:latin typeface="微软雅黑" pitchFamily="34" charset="-122"/>
                  <a:ea typeface="微软雅黑" pitchFamily="34" charset="-122"/>
                  <a:cs typeface="宋体" charset="-122"/>
                </a:rPr>
                <a:t>单击此处添加段落文本单击此处</a:t>
              </a:r>
            </a:p>
          </p:txBody>
        </p:sp>
      </p:grpSp>
      <p:pic>
        <p:nvPicPr>
          <p:cNvPr id="17" name="图片 16">
            <a:extLst>
              <a:ext uri="{FF2B5EF4-FFF2-40B4-BE49-F238E27FC236}">
                <a16:creationId xmlns:a16="http://schemas.microsoft.com/office/drawing/2014/main" id="{C6B13C93-BC60-45D0-941C-884F9A17AB57}"/>
              </a:ext>
            </a:extLst>
          </p:cNvPr>
          <p:cNvPicPr>
            <a:picLocks noChangeAspect="1"/>
          </p:cNvPicPr>
          <p:nvPr/>
        </p:nvPicPr>
        <p:blipFill>
          <a:blip r:embed="rId2">
            <a:extLst>
              <a:ext uri="{28A0092B-C50C-407E-A947-70E740481C1C}">
                <a14:useLocalDpi xmlns:a14="http://schemas.microsoft.com/office/drawing/2010/main" val="0"/>
              </a:ext>
            </a:extLst>
          </a:blip>
          <a:srcRect l="24508" r="33377"/>
          <a:stretch>
            <a:fillRect/>
          </a:stretch>
        </p:blipFill>
        <p:spPr>
          <a:xfrm rot="5400000">
            <a:off x="3298805" y="967281"/>
            <a:ext cx="1561029" cy="2513219"/>
          </a:xfrm>
          <a:prstGeom prst="rect">
            <a:avLst/>
          </a:prstGeom>
        </p:spPr>
      </p:pic>
      <p:pic>
        <p:nvPicPr>
          <p:cNvPr id="18" name="图片 17">
            <a:extLst>
              <a:ext uri="{FF2B5EF4-FFF2-40B4-BE49-F238E27FC236}">
                <a16:creationId xmlns:a16="http://schemas.microsoft.com/office/drawing/2014/main" id="{2108878A-CAC8-4493-88BF-CEE35D5172CE}"/>
              </a:ext>
            </a:extLst>
          </p:cNvPr>
          <p:cNvPicPr>
            <a:picLocks noChangeAspect="1"/>
          </p:cNvPicPr>
          <p:nvPr/>
        </p:nvPicPr>
        <p:blipFill>
          <a:blip r:embed="rId3"/>
          <a:stretch>
            <a:fillRect/>
          </a:stretch>
        </p:blipFill>
        <p:spPr>
          <a:xfrm>
            <a:off x="1181389" y="3087953"/>
            <a:ext cx="2354867" cy="1597038"/>
          </a:xfrm>
          <a:prstGeom prst="rect">
            <a:avLst/>
          </a:prstGeom>
        </p:spPr>
      </p:pic>
      <p:sp>
        <p:nvSpPr>
          <p:cNvPr id="19" name="Rectangle 42">
            <a:extLst>
              <a:ext uri="{FF2B5EF4-FFF2-40B4-BE49-F238E27FC236}">
                <a16:creationId xmlns:a16="http://schemas.microsoft.com/office/drawing/2014/main" id="{BB8B9D52-8CD9-4408-8ABB-F2BF1B70334C}"/>
              </a:ext>
            </a:extLst>
          </p:cNvPr>
          <p:cNvSpPr/>
          <p:nvPr/>
        </p:nvSpPr>
        <p:spPr>
          <a:xfrm>
            <a:off x="5414839" y="1429898"/>
            <a:ext cx="2243898" cy="1628863"/>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09046378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6000">
        <p15:prstTrans prst="pageCurlDouble"/>
      </p:transition>
    </mc:Choice>
    <mc:Fallback xmlns="">
      <p:transition spd="slow" advClick="0"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100"/>
                                        <p:tgtEl>
                                          <p:spTgt spid="5"/>
                                        </p:tgtEl>
                                      </p:cBhvr>
                                    </p:animEffect>
                                  </p:childTnLst>
                                </p:cTn>
                              </p:par>
                              <p:par>
                                <p:cTn id="8" presetID="2" presetClass="entr" presetSubtype="2"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 calcmode="lin" valueType="num">
                                      <p:cBhvr additive="base">
                                        <p:cTn id="10" dur="500" fill="hold"/>
                                        <p:tgtEl>
                                          <p:spTgt spid="6"/>
                                        </p:tgtEl>
                                        <p:attrNameLst>
                                          <p:attrName>ppt_x</p:attrName>
                                        </p:attrNameLst>
                                      </p:cBhvr>
                                      <p:tavLst>
                                        <p:tav tm="0">
                                          <p:val>
                                            <p:strVal val="1+#ppt_w/2"/>
                                          </p:val>
                                        </p:tav>
                                        <p:tav tm="100000">
                                          <p:val>
                                            <p:strVal val="#ppt_x"/>
                                          </p:val>
                                        </p:tav>
                                      </p:tavLst>
                                    </p:anim>
                                    <p:anim calcmode="lin" valueType="num">
                                      <p:cBhvr additive="base">
                                        <p:cTn id="11" dur="500" fill="hold"/>
                                        <p:tgtEl>
                                          <p:spTgt spid="6"/>
                                        </p:tgtEl>
                                        <p:attrNameLst>
                                          <p:attrName>ppt_y</p:attrName>
                                        </p:attrNameLst>
                                      </p:cBhvr>
                                      <p:tavLst>
                                        <p:tav tm="0">
                                          <p:val>
                                            <p:strVal val="#ppt_y"/>
                                          </p:val>
                                        </p:tav>
                                        <p:tav tm="100000">
                                          <p:val>
                                            <p:strVal val="#ppt_y"/>
                                          </p:val>
                                        </p:tav>
                                      </p:tavLst>
                                    </p:anim>
                                  </p:childTnLst>
                                </p:cTn>
                              </p:par>
                              <p:par>
                                <p:cTn id="12" presetID="2" presetClass="entr" presetSubtype="8" fill="hold" nodeType="withEffect">
                                  <p:stCondLst>
                                    <p:cond delay="0"/>
                                  </p:stCondLst>
                                  <p:childTnLst>
                                    <p:set>
                                      <p:cBhvr>
                                        <p:cTn id="13" dur="1" fill="hold">
                                          <p:stCondLst>
                                            <p:cond delay="0"/>
                                          </p:stCondLst>
                                        </p:cTn>
                                        <p:tgtEl>
                                          <p:spTgt spid="14"/>
                                        </p:tgtEl>
                                        <p:attrNameLst>
                                          <p:attrName>style.visibility</p:attrName>
                                        </p:attrNameLst>
                                      </p:cBhvr>
                                      <p:to>
                                        <p:strVal val="visible"/>
                                      </p:to>
                                    </p:set>
                                    <p:anim calcmode="lin" valueType="num">
                                      <p:cBhvr additive="base">
                                        <p:cTn id="14" dur="500" fill="hold"/>
                                        <p:tgtEl>
                                          <p:spTgt spid="14"/>
                                        </p:tgtEl>
                                        <p:attrNameLst>
                                          <p:attrName>ppt_x</p:attrName>
                                        </p:attrNameLst>
                                      </p:cBhvr>
                                      <p:tavLst>
                                        <p:tav tm="0">
                                          <p:val>
                                            <p:strVal val="0-#ppt_w/2"/>
                                          </p:val>
                                        </p:tav>
                                        <p:tav tm="100000">
                                          <p:val>
                                            <p:strVal val="#ppt_x"/>
                                          </p:val>
                                        </p:tav>
                                      </p:tavLst>
                                    </p:anim>
                                    <p:anim calcmode="lin" valueType="num">
                                      <p:cBhvr additive="base">
                                        <p:cTn id="15" dur="500" fill="hold"/>
                                        <p:tgtEl>
                                          <p:spTgt spid="14"/>
                                        </p:tgtEl>
                                        <p:attrNameLst>
                                          <p:attrName>ppt_y</p:attrName>
                                        </p:attrNameLst>
                                      </p:cBhvr>
                                      <p:tavLst>
                                        <p:tav tm="0">
                                          <p:val>
                                            <p:strVal val="#ppt_y"/>
                                          </p:val>
                                        </p:tav>
                                        <p:tav tm="100000">
                                          <p:val>
                                            <p:strVal val="#ppt_y"/>
                                          </p:val>
                                        </p:tav>
                                      </p:tavLst>
                                    </p:anim>
                                  </p:childTnLst>
                                </p:cTn>
                              </p:par>
                              <p:par>
                                <p:cTn id="16" presetID="2" presetClass="entr" presetSubtype="4" fill="hold" nodeType="withEffect">
                                  <p:stCondLst>
                                    <p:cond delay="0"/>
                                  </p:stCondLst>
                                  <p:childTnLst>
                                    <p:set>
                                      <p:cBhvr>
                                        <p:cTn id="17" dur="1" fill="hold">
                                          <p:stCondLst>
                                            <p:cond delay="0"/>
                                          </p:stCondLst>
                                        </p:cTn>
                                        <p:tgtEl>
                                          <p:spTgt spid="10"/>
                                        </p:tgtEl>
                                        <p:attrNameLst>
                                          <p:attrName>style.visibility</p:attrName>
                                        </p:attrNameLst>
                                      </p:cBhvr>
                                      <p:to>
                                        <p:strVal val="visible"/>
                                      </p:to>
                                    </p:set>
                                    <p:anim calcmode="lin" valueType="num">
                                      <p:cBhvr additive="base">
                                        <p:cTn id="18" dur="500" fill="hold"/>
                                        <p:tgtEl>
                                          <p:spTgt spid="10"/>
                                        </p:tgtEl>
                                        <p:attrNameLst>
                                          <p:attrName>ppt_x</p:attrName>
                                        </p:attrNameLst>
                                      </p:cBhvr>
                                      <p:tavLst>
                                        <p:tav tm="0">
                                          <p:val>
                                            <p:strVal val="#ppt_x"/>
                                          </p:val>
                                        </p:tav>
                                        <p:tav tm="100000">
                                          <p:val>
                                            <p:strVal val="#ppt_x"/>
                                          </p:val>
                                        </p:tav>
                                      </p:tavLst>
                                    </p:anim>
                                    <p:anim calcmode="lin" valueType="num">
                                      <p:cBhvr additive="base">
                                        <p:cTn id="19"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6" presetClass="emph" presetSubtype="0" fill="hold" nodeType="clickEffect">
                                  <p:stCondLst>
                                    <p:cond delay="0"/>
                                  </p:stCondLst>
                                  <p:childTnLst>
                                    <p:animEffect transition="out" filter="fade">
                                      <p:cBhvr>
                                        <p:cTn id="23" dur="500" tmFilter="0, 0; .2, .5; .8, .5; 1, 0"/>
                                        <p:tgtEl>
                                          <p:spTgt spid="18"/>
                                        </p:tgtEl>
                                      </p:cBhvr>
                                    </p:animEffect>
                                    <p:animScale>
                                      <p:cBhvr>
                                        <p:cTn id="24" dur="250" autoRev="1" fill="hold"/>
                                        <p:tgtEl>
                                          <p:spTgt spid="18"/>
                                        </p:tgtEl>
                                      </p:cBhvr>
                                      <p:by x="105000" y="105000"/>
                                    </p:animScale>
                                  </p:childTnLst>
                                </p:cTn>
                              </p:par>
                            </p:childTnLst>
                          </p:cTn>
                        </p:par>
                      </p:childTnLst>
                    </p:cTn>
                  </p:par>
                  <p:par>
                    <p:cTn id="25" fill="hold">
                      <p:stCondLst>
                        <p:cond delay="indefinite"/>
                      </p:stCondLst>
                      <p:childTnLst>
                        <p:par>
                          <p:cTn id="26" fill="hold">
                            <p:stCondLst>
                              <p:cond delay="0"/>
                            </p:stCondLst>
                            <p:childTnLst>
                              <p:par>
                                <p:cTn id="27" presetID="26" presetClass="emph" presetSubtype="0" fill="hold" grpId="0" nodeType="clickEffect">
                                  <p:stCondLst>
                                    <p:cond delay="0"/>
                                  </p:stCondLst>
                                  <p:childTnLst>
                                    <p:animEffect transition="out" filter="fade">
                                      <p:cBhvr>
                                        <p:cTn id="28" dur="500" tmFilter="0, 0; .2, .5; .8, .5; 1, 0"/>
                                        <p:tgtEl>
                                          <p:spTgt spid="19"/>
                                        </p:tgtEl>
                                      </p:cBhvr>
                                    </p:animEffect>
                                    <p:animScale>
                                      <p:cBhvr>
                                        <p:cTn id="29" dur="250" autoRev="1" fill="hold"/>
                                        <p:tgtEl>
                                          <p:spTgt spid="19"/>
                                        </p:tgtEl>
                                      </p:cBhvr>
                                      <p:by x="105000" y="105000"/>
                                    </p:animScale>
                                  </p:childTnLst>
                                </p:cTn>
                              </p:par>
                            </p:childTnLst>
                          </p:cTn>
                        </p:par>
                      </p:childTnLst>
                    </p:cTn>
                  </p:par>
                  <p:par>
                    <p:cTn id="30" fill="hold">
                      <p:stCondLst>
                        <p:cond delay="indefinite"/>
                      </p:stCondLst>
                      <p:childTnLst>
                        <p:par>
                          <p:cTn id="31" fill="hold">
                            <p:stCondLst>
                              <p:cond delay="0"/>
                            </p:stCondLst>
                            <p:childTnLst>
                              <p:par>
                                <p:cTn id="32" presetID="26" presetClass="emph" presetSubtype="0" fill="hold" nodeType="clickEffect">
                                  <p:stCondLst>
                                    <p:cond delay="0"/>
                                  </p:stCondLst>
                                  <p:childTnLst>
                                    <p:animEffect transition="out" filter="fade">
                                      <p:cBhvr>
                                        <p:cTn id="33" dur="500" tmFilter="0, 0; .2, .5; .8, .5; 1, 0"/>
                                        <p:tgtEl>
                                          <p:spTgt spid="17"/>
                                        </p:tgtEl>
                                      </p:cBhvr>
                                    </p:animEffect>
                                    <p:animScale>
                                      <p:cBhvr>
                                        <p:cTn id="34" dur="250" autoRev="1" fill="hold"/>
                                        <p:tgtEl>
                                          <p:spTgt spid="17"/>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animBg="1"/>
      <p:bldP spid="19"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圆角 1">
            <a:extLst>
              <a:ext uri="{FF2B5EF4-FFF2-40B4-BE49-F238E27FC236}">
                <a16:creationId xmlns:a16="http://schemas.microsoft.com/office/drawing/2014/main" id="{4D58115A-D45A-4067-B95B-45E48A17475D}"/>
              </a:ext>
            </a:extLst>
          </p:cNvPr>
          <p:cNvSpPr/>
          <p:nvPr/>
        </p:nvSpPr>
        <p:spPr>
          <a:xfrm>
            <a:off x="244223" y="144899"/>
            <a:ext cx="1931818" cy="400110"/>
          </a:xfrm>
          <a:prstGeom prst="round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53EE78F3-E6C7-4A93-8593-E957886A5DB2}"/>
              </a:ext>
            </a:extLst>
          </p:cNvPr>
          <p:cNvSpPr txBox="1"/>
          <p:nvPr/>
        </p:nvSpPr>
        <p:spPr>
          <a:xfrm>
            <a:off x="244223" y="144899"/>
            <a:ext cx="486030" cy="400110"/>
          </a:xfrm>
          <a:prstGeom prst="rect">
            <a:avLst/>
          </a:prstGeom>
          <a:noFill/>
        </p:spPr>
        <p:txBody>
          <a:bodyPr wrap="none" rtlCol="0">
            <a:spAutoFit/>
          </a:bodyPr>
          <a:lstStyle/>
          <a:p>
            <a:r>
              <a:rPr lang="en-US" altLang="zh-CN" sz="2000" dirty="0">
                <a:latin typeface="微软雅黑" panose="020B0503020204020204" pitchFamily="34" charset="-122"/>
                <a:ea typeface="微软雅黑" panose="020B0503020204020204" pitchFamily="34" charset="-122"/>
              </a:rPr>
              <a:t>04</a:t>
            </a:r>
            <a:endParaRPr lang="zh-CN" altLang="en-US" sz="2000" dirty="0">
              <a:latin typeface="微软雅黑" panose="020B0503020204020204" pitchFamily="34" charset="-122"/>
              <a:ea typeface="微软雅黑" panose="020B0503020204020204" pitchFamily="34" charset="-122"/>
            </a:endParaRPr>
          </a:p>
        </p:txBody>
      </p:sp>
      <p:sp>
        <p:nvSpPr>
          <p:cNvPr id="4" name="文本框 3">
            <a:extLst>
              <a:ext uri="{FF2B5EF4-FFF2-40B4-BE49-F238E27FC236}">
                <a16:creationId xmlns:a16="http://schemas.microsoft.com/office/drawing/2014/main" id="{AE5DB7FD-7B4F-48C8-887A-51BBF91FD1B2}"/>
              </a:ext>
            </a:extLst>
          </p:cNvPr>
          <p:cNvSpPr txBox="1"/>
          <p:nvPr/>
        </p:nvSpPr>
        <p:spPr>
          <a:xfrm>
            <a:off x="859727" y="144899"/>
            <a:ext cx="1210588" cy="400110"/>
          </a:xfrm>
          <a:prstGeom prst="rect">
            <a:avLst/>
          </a:prstGeom>
          <a:noFill/>
        </p:spPr>
        <p:txBody>
          <a:bodyPr wrap="none" rtlCol="0">
            <a:spAutoFit/>
          </a:bodyPr>
          <a:lstStyle/>
          <a:p>
            <a:r>
              <a:rPr lang="zh-CN" altLang="en-US" sz="2000" dirty="0">
                <a:latin typeface="微软雅黑" panose="020B0503020204020204" pitchFamily="34" charset="-122"/>
                <a:ea typeface="微软雅黑" panose="020B0503020204020204" pitchFamily="34" charset="-122"/>
              </a:rPr>
              <a:t>概括总结</a:t>
            </a:r>
          </a:p>
        </p:txBody>
      </p:sp>
      <p:sp>
        <p:nvSpPr>
          <p:cNvPr id="5" name="TextBox 21">
            <a:extLst>
              <a:ext uri="{FF2B5EF4-FFF2-40B4-BE49-F238E27FC236}">
                <a16:creationId xmlns:a16="http://schemas.microsoft.com/office/drawing/2014/main" id="{E5A72580-6DB0-48F8-BF32-5275964DF402}"/>
              </a:ext>
            </a:extLst>
          </p:cNvPr>
          <p:cNvSpPr txBox="1"/>
          <p:nvPr/>
        </p:nvSpPr>
        <p:spPr>
          <a:xfrm>
            <a:off x="1451156" y="545009"/>
            <a:ext cx="5886731" cy="396830"/>
          </a:xfrm>
          <a:prstGeom prst="rect">
            <a:avLst/>
          </a:prstGeom>
          <a:noFill/>
        </p:spPr>
        <p:txBody>
          <a:bodyPr wrap="square" lIns="91431" tIns="45715" rIns="91431" bIns="45715" rtlCol="0">
            <a:spAutoFit/>
          </a:bodyPr>
          <a:lstStyle/>
          <a:p>
            <a:pPr>
              <a:lnSpc>
                <a:spcPct val="130000"/>
              </a:lnSpc>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您的内容打在这里，或者通过复制您的文本后，在此框中选择粘贴，并选择只保留文字。您的内容打在这里，或者通过复制您的文本后，在此框中选择粘贴，并选择只保留文字。</a:t>
            </a:r>
          </a:p>
        </p:txBody>
      </p:sp>
      <p:sp>
        <p:nvSpPr>
          <p:cNvPr id="6" name="Oval 3">
            <a:extLst>
              <a:ext uri="{FF2B5EF4-FFF2-40B4-BE49-F238E27FC236}">
                <a16:creationId xmlns:a16="http://schemas.microsoft.com/office/drawing/2014/main" id="{A80F9A78-7E39-41AA-AAE2-A9B36863C110}"/>
              </a:ext>
            </a:extLst>
          </p:cNvPr>
          <p:cNvSpPr/>
          <p:nvPr/>
        </p:nvSpPr>
        <p:spPr>
          <a:xfrm>
            <a:off x="6410639" y="3028397"/>
            <a:ext cx="1854495" cy="1854495"/>
          </a:xfrm>
          <a:prstGeom prst="ellipse">
            <a:avLst/>
          </a:prstGeom>
          <a:solidFill>
            <a:srgbClr val="8497B0"/>
          </a:solidFill>
          <a:ln w="2540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lumMod val="65000"/>
                  <a:lumOff val="35000"/>
                </a:schemeClr>
              </a:solidFill>
              <a:latin typeface="Roboto" panose="02000000000000000000" pitchFamily="2" charset="0"/>
              <a:ea typeface="Roboto" panose="02000000000000000000" pitchFamily="2" charset="0"/>
            </a:endParaRPr>
          </a:p>
        </p:txBody>
      </p:sp>
      <p:sp>
        <p:nvSpPr>
          <p:cNvPr id="7" name="Arc 10">
            <a:extLst>
              <a:ext uri="{FF2B5EF4-FFF2-40B4-BE49-F238E27FC236}">
                <a16:creationId xmlns:a16="http://schemas.microsoft.com/office/drawing/2014/main" id="{C74FBE19-5A92-4BA4-8D0A-98C08B7FD4A2}"/>
              </a:ext>
            </a:extLst>
          </p:cNvPr>
          <p:cNvSpPr/>
          <p:nvPr/>
        </p:nvSpPr>
        <p:spPr>
          <a:xfrm>
            <a:off x="6410639" y="3028397"/>
            <a:ext cx="1854495" cy="1854495"/>
          </a:xfrm>
          <a:prstGeom prst="arc">
            <a:avLst>
              <a:gd name="adj1" fmla="val 16200000"/>
              <a:gd name="adj2" fmla="val 10046582"/>
            </a:avLst>
          </a:prstGeom>
          <a:solidFill>
            <a:srgbClr val="8497B0"/>
          </a:solidFill>
          <a:ln w="254000">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文本框 10">
            <a:extLst>
              <a:ext uri="{FF2B5EF4-FFF2-40B4-BE49-F238E27FC236}">
                <a16:creationId xmlns:a16="http://schemas.microsoft.com/office/drawing/2014/main" id="{917500C6-C81E-480E-80A4-486066B44B57}"/>
              </a:ext>
            </a:extLst>
          </p:cNvPr>
          <p:cNvSpPr txBox="1"/>
          <p:nvPr/>
        </p:nvSpPr>
        <p:spPr>
          <a:xfrm>
            <a:off x="7008308" y="3806147"/>
            <a:ext cx="659155" cy="369332"/>
          </a:xfrm>
          <a:prstGeom prst="rect">
            <a:avLst/>
          </a:prstGeom>
          <a:noFill/>
        </p:spPr>
        <p:txBody>
          <a:bodyPr wrap="none" rtlCol="0">
            <a:spAutoFit/>
          </a:bodyPr>
          <a:lstStyle/>
          <a:p>
            <a:r>
              <a:rPr lang="en-US" altLang="zh-CN" dirty="0">
                <a:latin typeface="微软雅黑" panose="020B0503020204020204" pitchFamily="34" charset="-122"/>
                <a:ea typeface="微软雅黑" panose="020B0503020204020204" pitchFamily="34" charset="-122"/>
              </a:rPr>
              <a:t>75%</a:t>
            </a:r>
            <a:endParaRPr lang="zh-CN" altLang="en-US" dirty="0">
              <a:latin typeface="微软雅黑" panose="020B0503020204020204" pitchFamily="34" charset="-122"/>
              <a:ea typeface="微软雅黑" panose="020B0503020204020204" pitchFamily="34" charset="-122"/>
            </a:endParaRPr>
          </a:p>
        </p:txBody>
      </p:sp>
      <p:cxnSp>
        <p:nvCxnSpPr>
          <p:cNvPr id="13" name="直接箭头连接符 12">
            <a:extLst>
              <a:ext uri="{FF2B5EF4-FFF2-40B4-BE49-F238E27FC236}">
                <a16:creationId xmlns:a16="http://schemas.microsoft.com/office/drawing/2014/main" id="{C769EE50-1A7F-45FA-AFD3-647E3218E011}"/>
              </a:ext>
            </a:extLst>
          </p:cNvPr>
          <p:cNvCxnSpPr>
            <a:cxnSpLocks/>
          </p:cNvCxnSpPr>
          <p:nvPr/>
        </p:nvCxnSpPr>
        <p:spPr>
          <a:xfrm flipH="1">
            <a:off x="4969134" y="4140310"/>
            <a:ext cx="1531716" cy="35169"/>
          </a:xfrm>
          <a:prstGeom prst="straightConnector1">
            <a:avLst/>
          </a:prstGeom>
          <a:ln>
            <a:solidFill>
              <a:schemeClr val="tx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24">
            <a:extLst>
              <a:ext uri="{FF2B5EF4-FFF2-40B4-BE49-F238E27FC236}">
                <a16:creationId xmlns:a16="http://schemas.microsoft.com/office/drawing/2014/main" id="{D632236B-9D25-45D7-9B3F-85BA5430BFB9}"/>
              </a:ext>
            </a:extLst>
          </p:cNvPr>
          <p:cNvSpPr txBox="1"/>
          <p:nvPr/>
        </p:nvSpPr>
        <p:spPr>
          <a:xfrm>
            <a:off x="3444051" y="3967190"/>
            <a:ext cx="2075796" cy="346239"/>
          </a:xfrm>
          <a:prstGeom prst="rect">
            <a:avLst/>
          </a:prstGeom>
          <a:noFill/>
        </p:spPr>
        <p:txBody>
          <a:bodyPr wrap="square" lIns="68568" tIns="34285" rIns="68568" bIns="34285">
            <a:spAutoFit/>
          </a:bodyPr>
          <a:lstStyle/>
          <a:p>
            <a:pPr>
              <a:lnSpc>
                <a:spcPct val="150000"/>
              </a:lnSpc>
              <a:defRPr/>
            </a:pPr>
            <a:r>
              <a:rPr lang="zh-CN" altLang="en-US" sz="1200" b="1" dirty="0">
                <a:solidFill>
                  <a:schemeClr val="bg1">
                    <a:lumMod val="50000"/>
                  </a:schemeClr>
                </a:solidFill>
                <a:latin typeface="微软雅黑" pitchFamily="34" charset="-122"/>
                <a:ea typeface="微软雅黑" pitchFamily="34" charset="-122"/>
                <a:cs typeface="华文黑体" pitchFamily="2" charset="-122"/>
              </a:rPr>
              <a:t>点击此处添加标题</a:t>
            </a:r>
          </a:p>
        </p:txBody>
      </p:sp>
      <p:sp>
        <p:nvSpPr>
          <p:cNvPr id="16" name="TextBox 25">
            <a:extLst>
              <a:ext uri="{FF2B5EF4-FFF2-40B4-BE49-F238E27FC236}">
                <a16:creationId xmlns:a16="http://schemas.microsoft.com/office/drawing/2014/main" id="{7A806DCE-B841-4E2C-98DC-FC4B3927C749}"/>
              </a:ext>
            </a:extLst>
          </p:cNvPr>
          <p:cNvSpPr txBox="1"/>
          <p:nvPr/>
        </p:nvSpPr>
        <p:spPr>
          <a:xfrm>
            <a:off x="3444051" y="4291066"/>
            <a:ext cx="1568893" cy="549371"/>
          </a:xfrm>
          <a:prstGeom prst="rect">
            <a:avLst/>
          </a:prstGeom>
          <a:noFill/>
        </p:spPr>
        <p:txBody>
          <a:bodyPr wrap="square" lIns="68568" tIns="34285" rIns="68568" bIns="34285">
            <a:spAutoFit/>
          </a:bodyPr>
          <a:lstStyle/>
          <a:p>
            <a:pPr>
              <a:lnSpc>
                <a:spcPct val="130000"/>
              </a:lnSpc>
              <a:defRPr/>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a:t>
            </a:r>
          </a:p>
        </p:txBody>
      </p:sp>
      <p:sp>
        <p:nvSpPr>
          <p:cNvPr id="17" name="Oval 3">
            <a:extLst>
              <a:ext uri="{FF2B5EF4-FFF2-40B4-BE49-F238E27FC236}">
                <a16:creationId xmlns:a16="http://schemas.microsoft.com/office/drawing/2014/main" id="{0A3D3803-3543-4023-ABFA-B92BB5769029}"/>
              </a:ext>
            </a:extLst>
          </p:cNvPr>
          <p:cNvSpPr/>
          <p:nvPr/>
        </p:nvSpPr>
        <p:spPr>
          <a:xfrm>
            <a:off x="903808" y="1539072"/>
            <a:ext cx="1649451" cy="1649451"/>
          </a:xfrm>
          <a:prstGeom prst="ellipse">
            <a:avLst/>
          </a:prstGeom>
          <a:solidFill>
            <a:srgbClr val="8497B0"/>
          </a:solidFill>
          <a:ln w="25400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800" dirty="0">
              <a:solidFill>
                <a:schemeClr val="tx1">
                  <a:lumMod val="65000"/>
                  <a:lumOff val="35000"/>
                </a:schemeClr>
              </a:solidFill>
              <a:latin typeface="Roboto" panose="02000000000000000000" pitchFamily="2" charset="0"/>
              <a:ea typeface="Roboto" panose="02000000000000000000" pitchFamily="2" charset="0"/>
            </a:endParaRPr>
          </a:p>
        </p:txBody>
      </p:sp>
      <p:sp>
        <p:nvSpPr>
          <p:cNvPr id="19" name="文本框 18">
            <a:extLst>
              <a:ext uri="{FF2B5EF4-FFF2-40B4-BE49-F238E27FC236}">
                <a16:creationId xmlns:a16="http://schemas.microsoft.com/office/drawing/2014/main" id="{106509E5-A80D-4044-B811-E8EDD5856857}"/>
              </a:ext>
            </a:extLst>
          </p:cNvPr>
          <p:cNvSpPr txBox="1"/>
          <p:nvPr/>
        </p:nvSpPr>
        <p:spPr>
          <a:xfrm>
            <a:off x="1383246" y="2179131"/>
            <a:ext cx="870865" cy="369332"/>
          </a:xfrm>
          <a:prstGeom prst="rect">
            <a:avLst/>
          </a:prstGeom>
          <a:noFill/>
        </p:spPr>
        <p:txBody>
          <a:bodyPr wrap="square" rtlCol="0">
            <a:spAutoFit/>
          </a:bodyPr>
          <a:lstStyle/>
          <a:p>
            <a:r>
              <a:rPr lang="en-US" altLang="zh-CN" dirty="0">
                <a:latin typeface="微软雅黑" panose="020B0503020204020204" pitchFamily="34" charset="-122"/>
                <a:ea typeface="微软雅黑" panose="020B0503020204020204" pitchFamily="34" charset="-122"/>
              </a:rPr>
              <a:t>35%</a:t>
            </a:r>
            <a:endParaRPr lang="zh-CN" altLang="en-US" dirty="0">
              <a:latin typeface="微软雅黑" panose="020B0503020204020204" pitchFamily="34" charset="-122"/>
              <a:ea typeface="微软雅黑" panose="020B0503020204020204" pitchFamily="34" charset="-122"/>
            </a:endParaRPr>
          </a:p>
        </p:txBody>
      </p:sp>
      <p:sp>
        <p:nvSpPr>
          <p:cNvPr id="20" name="Arc 27">
            <a:extLst>
              <a:ext uri="{FF2B5EF4-FFF2-40B4-BE49-F238E27FC236}">
                <a16:creationId xmlns:a16="http://schemas.microsoft.com/office/drawing/2014/main" id="{CB098651-F577-4D8A-9E8C-17C4DA1CE7E2}"/>
              </a:ext>
            </a:extLst>
          </p:cNvPr>
          <p:cNvSpPr/>
          <p:nvPr/>
        </p:nvSpPr>
        <p:spPr>
          <a:xfrm>
            <a:off x="903807" y="1539072"/>
            <a:ext cx="1649451" cy="1649451"/>
          </a:xfrm>
          <a:prstGeom prst="arc">
            <a:avLst>
              <a:gd name="adj1" fmla="val 16200000"/>
              <a:gd name="adj2" fmla="val 554884"/>
            </a:avLst>
          </a:prstGeom>
          <a:noFill/>
          <a:ln w="254000">
            <a:solidFill>
              <a:schemeClr val="accent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 name="直接箭头连接符 20">
            <a:extLst>
              <a:ext uri="{FF2B5EF4-FFF2-40B4-BE49-F238E27FC236}">
                <a16:creationId xmlns:a16="http://schemas.microsoft.com/office/drawing/2014/main" id="{33259B37-AE75-48B9-A418-E75BE47928C5}"/>
              </a:ext>
            </a:extLst>
          </p:cNvPr>
          <p:cNvCxnSpPr>
            <a:cxnSpLocks/>
          </p:cNvCxnSpPr>
          <p:nvPr/>
        </p:nvCxnSpPr>
        <p:spPr>
          <a:xfrm>
            <a:off x="2553258" y="2506821"/>
            <a:ext cx="1232888" cy="0"/>
          </a:xfrm>
          <a:prstGeom prst="straightConnector1">
            <a:avLst/>
          </a:prstGeom>
          <a:ln>
            <a:solidFill>
              <a:schemeClr val="tx2">
                <a:lumMod val="60000"/>
                <a:lumOff val="4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6" name="TextBox 24">
            <a:extLst>
              <a:ext uri="{FF2B5EF4-FFF2-40B4-BE49-F238E27FC236}">
                <a16:creationId xmlns:a16="http://schemas.microsoft.com/office/drawing/2014/main" id="{E879C886-EE8A-47F6-BC51-C4C7CF6AA4BB}"/>
              </a:ext>
            </a:extLst>
          </p:cNvPr>
          <p:cNvSpPr txBox="1"/>
          <p:nvPr/>
        </p:nvSpPr>
        <p:spPr>
          <a:xfrm>
            <a:off x="3889447" y="2376048"/>
            <a:ext cx="2075796" cy="346239"/>
          </a:xfrm>
          <a:prstGeom prst="rect">
            <a:avLst/>
          </a:prstGeom>
          <a:noFill/>
        </p:spPr>
        <p:txBody>
          <a:bodyPr wrap="square" lIns="68568" tIns="34285" rIns="68568" bIns="34285">
            <a:spAutoFit/>
          </a:bodyPr>
          <a:lstStyle/>
          <a:p>
            <a:pPr>
              <a:lnSpc>
                <a:spcPct val="150000"/>
              </a:lnSpc>
              <a:defRPr/>
            </a:pPr>
            <a:r>
              <a:rPr lang="zh-CN" altLang="en-US" sz="1200" b="1" dirty="0">
                <a:solidFill>
                  <a:schemeClr val="bg1">
                    <a:lumMod val="50000"/>
                  </a:schemeClr>
                </a:solidFill>
                <a:latin typeface="微软雅黑" pitchFamily="34" charset="-122"/>
                <a:ea typeface="微软雅黑" pitchFamily="34" charset="-122"/>
                <a:cs typeface="华文黑体" pitchFamily="2" charset="-122"/>
              </a:rPr>
              <a:t>点击此处添加标题</a:t>
            </a:r>
          </a:p>
        </p:txBody>
      </p:sp>
      <p:sp>
        <p:nvSpPr>
          <p:cNvPr id="27" name="TextBox 25">
            <a:extLst>
              <a:ext uri="{FF2B5EF4-FFF2-40B4-BE49-F238E27FC236}">
                <a16:creationId xmlns:a16="http://schemas.microsoft.com/office/drawing/2014/main" id="{9D4BAA4E-5299-4FFF-911A-765BF6C14175}"/>
              </a:ext>
            </a:extLst>
          </p:cNvPr>
          <p:cNvSpPr txBox="1"/>
          <p:nvPr/>
        </p:nvSpPr>
        <p:spPr>
          <a:xfrm>
            <a:off x="3889447" y="2699924"/>
            <a:ext cx="1568893" cy="549371"/>
          </a:xfrm>
          <a:prstGeom prst="rect">
            <a:avLst/>
          </a:prstGeom>
          <a:noFill/>
        </p:spPr>
        <p:txBody>
          <a:bodyPr wrap="square" lIns="68568" tIns="34285" rIns="68568" bIns="34285">
            <a:spAutoFit/>
          </a:bodyPr>
          <a:lstStyle/>
          <a:p>
            <a:pPr>
              <a:lnSpc>
                <a:spcPct val="130000"/>
              </a:lnSpc>
              <a:defRPr/>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a:t>
            </a:r>
          </a:p>
        </p:txBody>
      </p:sp>
    </p:spTree>
    <p:extLst>
      <p:ext uri="{BB962C8B-B14F-4D97-AF65-F5344CB8AC3E}">
        <p14:creationId xmlns:p14="http://schemas.microsoft.com/office/powerpoint/2010/main" val="67276306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6000">
        <p15:prstTrans prst="pageCurlDouble"/>
      </p:transition>
    </mc:Choice>
    <mc:Fallback xmlns="">
      <p:transition spd="slow" advClick="0"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100"/>
                                        <p:tgtEl>
                                          <p:spTgt spid="5"/>
                                        </p:tgtEl>
                                      </p:cBhvr>
                                    </p:animEffect>
                                  </p:childTnLst>
                                </p:cTn>
                              </p:par>
                            </p:childTnLst>
                          </p:cTn>
                        </p:par>
                        <p:par>
                          <p:cTn id="8" fill="hold">
                            <p:stCondLst>
                              <p:cond delay="870"/>
                            </p:stCondLst>
                            <p:childTnLst>
                              <p:par>
                                <p:cTn id="9" presetID="53" presetClass="entr" presetSubtype="16"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p:cTn id="11" dur="500" fill="hold"/>
                                        <p:tgtEl>
                                          <p:spTgt spid="6"/>
                                        </p:tgtEl>
                                        <p:attrNameLst>
                                          <p:attrName>ppt_w</p:attrName>
                                        </p:attrNameLst>
                                      </p:cBhvr>
                                      <p:tavLst>
                                        <p:tav tm="0">
                                          <p:val>
                                            <p:fltVal val="0"/>
                                          </p:val>
                                        </p:tav>
                                        <p:tav tm="100000">
                                          <p:val>
                                            <p:strVal val="#ppt_w"/>
                                          </p:val>
                                        </p:tav>
                                      </p:tavLst>
                                    </p:anim>
                                    <p:anim calcmode="lin" valueType="num">
                                      <p:cBhvr>
                                        <p:cTn id="12" dur="500" fill="hold"/>
                                        <p:tgtEl>
                                          <p:spTgt spid="6"/>
                                        </p:tgtEl>
                                        <p:attrNameLst>
                                          <p:attrName>ppt_h</p:attrName>
                                        </p:attrNameLst>
                                      </p:cBhvr>
                                      <p:tavLst>
                                        <p:tav tm="0">
                                          <p:val>
                                            <p:fltVal val="0"/>
                                          </p:val>
                                        </p:tav>
                                        <p:tav tm="100000">
                                          <p:val>
                                            <p:strVal val="#ppt_h"/>
                                          </p:val>
                                        </p:tav>
                                      </p:tavLst>
                                    </p:anim>
                                    <p:animEffect transition="in" filter="fade">
                                      <p:cBhvr>
                                        <p:cTn id="13" dur="500"/>
                                        <p:tgtEl>
                                          <p:spTgt spid="6"/>
                                        </p:tgtEl>
                                      </p:cBhvr>
                                    </p:animEffect>
                                  </p:childTnLst>
                                </p:cTn>
                              </p:par>
                            </p:childTnLst>
                          </p:cTn>
                        </p:par>
                        <p:par>
                          <p:cTn id="14" fill="hold">
                            <p:stCondLst>
                              <p:cond delay="1370"/>
                            </p:stCondLst>
                            <p:childTnLst>
                              <p:par>
                                <p:cTn id="15" presetID="10" presetClass="entr" presetSubtype="0"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par>
                          <p:cTn id="18" fill="hold">
                            <p:stCondLst>
                              <p:cond delay="1870"/>
                            </p:stCondLst>
                            <p:childTnLst>
                              <p:par>
                                <p:cTn id="19" presetID="12" presetClass="entr" presetSubtype="8" fill="hold" grpId="0" nodeType="afterEffect">
                                  <p:stCondLst>
                                    <p:cond delay="0"/>
                                  </p:stCondLst>
                                  <p:childTnLst>
                                    <p:set>
                                      <p:cBhvr>
                                        <p:cTn id="20" dur="1" fill="hold">
                                          <p:stCondLst>
                                            <p:cond delay="0"/>
                                          </p:stCondLst>
                                        </p:cTn>
                                        <p:tgtEl>
                                          <p:spTgt spid="15"/>
                                        </p:tgtEl>
                                        <p:attrNameLst>
                                          <p:attrName>style.visibility</p:attrName>
                                        </p:attrNameLst>
                                      </p:cBhvr>
                                      <p:to>
                                        <p:strVal val="visible"/>
                                      </p:to>
                                    </p:set>
                                    <p:anim calcmode="lin" valueType="num">
                                      <p:cBhvr additive="base">
                                        <p:cTn id="21" dur="500"/>
                                        <p:tgtEl>
                                          <p:spTgt spid="15"/>
                                        </p:tgtEl>
                                        <p:attrNameLst>
                                          <p:attrName>ppt_x</p:attrName>
                                        </p:attrNameLst>
                                      </p:cBhvr>
                                      <p:tavLst>
                                        <p:tav tm="0">
                                          <p:val>
                                            <p:strVal val="#ppt_x-#ppt_w*1.125000"/>
                                          </p:val>
                                        </p:tav>
                                        <p:tav tm="100000">
                                          <p:val>
                                            <p:strVal val="#ppt_x"/>
                                          </p:val>
                                        </p:tav>
                                      </p:tavLst>
                                    </p:anim>
                                    <p:animEffect transition="in" filter="wipe(right)">
                                      <p:cBhvr>
                                        <p:cTn id="22" dur="500"/>
                                        <p:tgtEl>
                                          <p:spTgt spid="15"/>
                                        </p:tgtEl>
                                      </p:cBhvr>
                                    </p:animEffect>
                                  </p:childTnLst>
                                </p:cTn>
                              </p:par>
                              <p:par>
                                <p:cTn id="23" presetID="12" presetClass="entr" presetSubtype="8" fill="hold" grpId="0" nodeType="withEffect">
                                  <p:stCondLst>
                                    <p:cond delay="0"/>
                                  </p:stCondLst>
                                  <p:childTnLst>
                                    <p:set>
                                      <p:cBhvr>
                                        <p:cTn id="24" dur="1" fill="hold">
                                          <p:stCondLst>
                                            <p:cond delay="0"/>
                                          </p:stCondLst>
                                        </p:cTn>
                                        <p:tgtEl>
                                          <p:spTgt spid="16"/>
                                        </p:tgtEl>
                                        <p:attrNameLst>
                                          <p:attrName>style.visibility</p:attrName>
                                        </p:attrNameLst>
                                      </p:cBhvr>
                                      <p:to>
                                        <p:strVal val="visible"/>
                                      </p:to>
                                    </p:set>
                                    <p:anim calcmode="lin" valueType="num">
                                      <p:cBhvr additive="base">
                                        <p:cTn id="25" dur="500"/>
                                        <p:tgtEl>
                                          <p:spTgt spid="16"/>
                                        </p:tgtEl>
                                        <p:attrNameLst>
                                          <p:attrName>ppt_x</p:attrName>
                                        </p:attrNameLst>
                                      </p:cBhvr>
                                      <p:tavLst>
                                        <p:tav tm="0">
                                          <p:val>
                                            <p:strVal val="#ppt_x-#ppt_w*1.125000"/>
                                          </p:val>
                                        </p:tav>
                                        <p:tav tm="100000">
                                          <p:val>
                                            <p:strVal val="#ppt_x"/>
                                          </p:val>
                                        </p:tav>
                                      </p:tavLst>
                                    </p:anim>
                                    <p:animEffect transition="in" filter="wipe(right)">
                                      <p:cBhvr>
                                        <p:cTn id="26" dur="500"/>
                                        <p:tgtEl>
                                          <p:spTgt spid="16"/>
                                        </p:tgtEl>
                                      </p:cBhvr>
                                    </p:animEffect>
                                  </p:childTnLst>
                                </p:cTn>
                              </p:par>
                            </p:childTnLst>
                          </p:cTn>
                        </p:par>
                        <p:par>
                          <p:cTn id="27" fill="hold">
                            <p:stCondLst>
                              <p:cond delay="2370"/>
                            </p:stCondLst>
                            <p:childTnLst>
                              <p:par>
                                <p:cTn id="28" presetID="53" presetClass="entr" presetSubtype="16" fill="hold" grpId="0" nodeType="afterEffect">
                                  <p:stCondLst>
                                    <p:cond delay="0"/>
                                  </p:stCondLst>
                                  <p:childTnLst>
                                    <p:set>
                                      <p:cBhvr>
                                        <p:cTn id="29" dur="1" fill="hold">
                                          <p:stCondLst>
                                            <p:cond delay="0"/>
                                          </p:stCondLst>
                                        </p:cTn>
                                        <p:tgtEl>
                                          <p:spTgt spid="17"/>
                                        </p:tgtEl>
                                        <p:attrNameLst>
                                          <p:attrName>style.visibility</p:attrName>
                                        </p:attrNameLst>
                                      </p:cBhvr>
                                      <p:to>
                                        <p:strVal val="visible"/>
                                      </p:to>
                                    </p:set>
                                    <p:anim calcmode="lin" valueType="num">
                                      <p:cBhvr>
                                        <p:cTn id="30" dur="500" fill="hold"/>
                                        <p:tgtEl>
                                          <p:spTgt spid="17"/>
                                        </p:tgtEl>
                                        <p:attrNameLst>
                                          <p:attrName>ppt_w</p:attrName>
                                        </p:attrNameLst>
                                      </p:cBhvr>
                                      <p:tavLst>
                                        <p:tav tm="0">
                                          <p:val>
                                            <p:fltVal val="0"/>
                                          </p:val>
                                        </p:tav>
                                        <p:tav tm="100000">
                                          <p:val>
                                            <p:strVal val="#ppt_w"/>
                                          </p:val>
                                        </p:tav>
                                      </p:tavLst>
                                    </p:anim>
                                    <p:anim calcmode="lin" valueType="num">
                                      <p:cBhvr>
                                        <p:cTn id="31" dur="500" fill="hold"/>
                                        <p:tgtEl>
                                          <p:spTgt spid="17"/>
                                        </p:tgtEl>
                                        <p:attrNameLst>
                                          <p:attrName>ppt_h</p:attrName>
                                        </p:attrNameLst>
                                      </p:cBhvr>
                                      <p:tavLst>
                                        <p:tav tm="0">
                                          <p:val>
                                            <p:fltVal val="0"/>
                                          </p:val>
                                        </p:tav>
                                        <p:tav tm="100000">
                                          <p:val>
                                            <p:strVal val="#ppt_h"/>
                                          </p:val>
                                        </p:tav>
                                      </p:tavLst>
                                    </p:anim>
                                    <p:animEffect transition="in" filter="fade">
                                      <p:cBhvr>
                                        <p:cTn id="32" dur="500"/>
                                        <p:tgtEl>
                                          <p:spTgt spid="17"/>
                                        </p:tgtEl>
                                      </p:cBhvr>
                                    </p:animEffect>
                                  </p:childTnLst>
                                </p:cTn>
                              </p:par>
                            </p:childTnLst>
                          </p:cTn>
                        </p:par>
                        <p:par>
                          <p:cTn id="33" fill="hold">
                            <p:stCondLst>
                              <p:cond delay="2870"/>
                            </p:stCondLst>
                            <p:childTnLst>
                              <p:par>
                                <p:cTn id="34" presetID="10" presetClass="entr" presetSubtype="0" fill="hold" grpId="0" nodeType="afterEffect">
                                  <p:stCondLst>
                                    <p:cond delay="0"/>
                                  </p:stCondLst>
                                  <p:childTnLst>
                                    <p:set>
                                      <p:cBhvr>
                                        <p:cTn id="35" dur="1" fill="hold">
                                          <p:stCondLst>
                                            <p:cond delay="0"/>
                                          </p:stCondLst>
                                        </p:cTn>
                                        <p:tgtEl>
                                          <p:spTgt spid="20"/>
                                        </p:tgtEl>
                                        <p:attrNameLst>
                                          <p:attrName>style.visibility</p:attrName>
                                        </p:attrNameLst>
                                      </p:cBhvr>
                                      <p:to>
                                        <p:strVal val="visible"/>
                                      </p:to>
                                    </p:set>
                                    <p:animEffect transition="in" filter="fade">
                                      <p:cBhvr>
                                        <p:cTn id="36" dur="500"/>
                                        <p:tgtEl>
                                          <p:spTgt spid="20"/>
                                        </p:tgtEl>
                                      </p:cBhvr>
                                    </p:animEffect>
                                  </p:childTnLst>
                                </p:cTn>
                              </p:par>
                            </p:childTnLst>
                          </p:cTn>
                        </p:par>
                        <p:par>
                          <p:cTn id="37" fill="hold">
                            <p:stCondLst>
                              <p:cond delay="3370"/>
                            </p:stCondLst>
                            <p:childTnLst>
                              <p:par>
                                <p:cTn id="38" presetID="12" presetClass="entr" presetSubtype="8" fill="hold" grpId="0" nodeType="afterEffect">
                                  <p:stCondLst>
                                    <p:cond delay="0"/>
                                  </p:stCondLst>
                                  <p:childTnLst>
                                    <p:set>
                                      <p:cBhvr>
                                        <p:cTn id="39" dur="1" fill="hold">
                                          <p:stCondLst>
                                            <p:cond delay="0"/>
                                          </p:stCondLst>
                                        </p:cTn>
                                        <p:tgtEl>
                                          <p:spTgt spid="26"/>
                                        </p:tgtEl>
                                        <p:attrNameLst>
                                          <p:attrName>style.visibility</p:attrName>
                                        </p:attrNameLst>
                                      </p:cBhvr>
                                      <p:to>
                                        <p:strVal val="visible"/>
                                      </p:to>
                                    </p:set>
                                    <p:anim calcmode="lin" valueType="num">
                                      <p:cBhvr additive="base">
                                        <p:cTn id="40" dur="500"/>
                                        <p:tgtEl>
                                          <p:spTgt spid="26"/>
                                        </p:tgtEl>
                                        <p:attrNameLst>
                                          <p:attrName>ppt_x</p:attrName>
                                        </p:attrNameLst>
                                      </p:cBhvr>
                                      <p:tavLst>
                                        <p:tav tm="0">
                                          <p:val>
                                            <p:strVal val="#ppt_x-#ppt_w*1.125000"/>
                                          </p:val>
                                        </p:tav>
                                        <p:tav tm="100000">
                                          <p:val>
                                            <p:strVal val="#ppt_x"/>
                                          </p:val>
                                        </p:tav>
                                      </p:tavLst>
                                    </p:anim>
                                    <p:animEffect transition="in" filter="wipe(right)">
                                      <p:cBhvr>
                                        <p:cTn id="41" dur="500"/>
                                        <p:tgtEl>
                                          <p:spTgt spid="26"/>
                                        </p:tgtEl>
                                      </p:cBhvr>
                                    </p:animEffect>
                                  </p:childTnLst>
                                </p:cTn>
                              </p:par>
                              <p:par>
                                <p:cTn id="42" presetID="12" presetClass="entr" presetSubtype="8" fill="hold" grpId="0" nodeType="withEffect">
                                  <p:stCondLst>
                                    <p:cond delay="0"/>
                                  </p:stCondLst>
                                  <p:childTnLst>
                                    <p:set>
                                      <p:cBhvr>
                                        <p:cTn id="43" dur="1" fill="hold">
                                          <p:stCondLst>
                                            <p:cond delay="0"/>
                                          </p:stCondLst>
                                        </p:cTn>
                                        <p:tgtEl>
                                          <p:spTgt spid="27"/>
                                        </p:tgtEl>
                                        <p:attrNameLst>
                                          <p:attrName>style.visibility</p:attrName>
                                        </p:attrNameLst>
                                      </p:cBhvr>
                                      <p:to>
                                        <p:strVal val="visible"/>
                                      </p:to>
                                    </p:set>
                                    <p:anim calcmode="lin" valueType="num">
                                      <p:cBhvr additive="base">
                                        <p:cTn id="44" dur="500"/>
                                        <p:tgtEl>
                                          <p:spTgt spid="27"/>
                                        </p:tgtEl>
                                        <p:attrNameLst>
                                          <p:attrName>ppt_x</p:attrName>
                                        </p:attrNameLst>
                                      </p:cBhvr>
                                      <p:tavLst>
                                        <p:tav tm="0">
                                          <p:val>
                                            <p:strVal val="#ppt_x-#ppt_w*1.125000"/>
                                          </p:val>
                                        </p:tav>
                                        <p:tav tm="100000">
                                          <p:val>
                                            <p:strVal val="#ppt_x"/>
                                          </p:val>
                                        </p:tav>
                                      </p:tavLst>
                                    </p:anim>
                                    <p:animEffect transition="in" filter="wipe(right)">
                                      <p:cBhvr>
                                        <p:cTn id="45"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animBg="1"/>
      <p:bldP spid="7" grpId="0" animBg="1"/>
      <p:bldP spid="15" grpId="0"/>
      <p:bldP spid="16" grpId="0"/>
      <p:bldP spid="17" grpId="0" animBg="1"/>
      <p:bldP spid="20" grpId="0" animBg="1"/>
      <p:bldP spid="26" grpId="0"/>
      <p:bldP spid="27"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圆角 1">
            <a:extLst>
              <a:ext uri="{FF2B5EF4-FFF2-40B4-BE49-F238E27FC236}">
                <a16:creationId xmlns:a16="http://schemas.microsoft.com/office/drawing/2014/main" id="{2B464A27-039E-4A82-BE1F-FC204AE4D2E8}"/>
              </a:ext>
            </a:extLst>
          </p:cNvPr>
          <p:cNvSpPr/>
          <p:nvPr/>
        </p:nvSpPr>
        <p:spPr>
          <a:xfrm>
            <a:off x="244223" y="144899"/>
            <a:ext cx="1931818" cy="400110"/>
          </a:xfrm>
          <a:prstGeom prst="round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a:extLst>
              <a:ext uri="{FF2B5EF4-FFF2-40B4-BE49-F238E27FC236}">
                <a16:creationId xmlns:a16="http://schemas.microsoft.com/office/drawing/2014/main" id="{D728161E-48E6-45A5-8336-516FDD6EC7CD}"/>
              </a:ext>
            </a:extLst>
          </p:cNvPr>
          <p:cNvSpPr txBox="1"/>
          <p:nvPr/>
        </p:nvSpPr>
        <p:spPr>
          <a:xfrm>
            <a:off x="244223" y="144899"/>
            <a:ext cx="486030" cy="400110"/>
          </a:xfrm>
          <a:prstGeom prst="rect">
            <a:avLst/>
          </a:prstGeom>
          <a:noFill/>
        </p:spPr>
        <p:txBody>
          <a:bodyPr wrap="none" rtlCol="0">
            <a:spAutoFit/>
          </a:bodyPr>
          <a:lstStyle/>
          <a:p>
            <a:r>
              <a:rPr lang="en-US" altLang="zh-CN" sz="2000" dirty="0">
                <a:latin typeface="微软雅黑" panose="020B0503020204020204" pitchFamily="34" charset="-122"/>
                <a:ea typeface="微软雅黑" panose="020B0503020204020204" pitchFamily="34" charset="-122"/>
              </a:rPr>
              <a:t>04</a:t>
            </a:r>
            <a:endParaRPr lang="zh-CN" altLang="en-US" sz="2000" dirty="0">
              <a:latin typeface="微软雅黑" panose="020B0503020204020204" pitchFamily="34" charset="-122"/>
              <a:ea typeface="微软雅黑" panose="020B0503020204020204" pitchFamily="34" charset="-122"/>
            </a:endParaRPr>
          </a:p>
        </p:txBody>
      </p:sp>
      <p:sp>
        <p:nvSpPr>
          <p:cNvPr id="4" name="文本框 3">
            <a:extLst>
              <a:ext uri="{FF2B5EF4-FFF2-40B4-BE49-F238E27FC236}">
                <a16:creationId xmlns:a16="http://schemas.microsoft.com/office/drawing/2014/main" id="{C783FACC-C036-4945-8CAC-3FF78ABA02F8}"/>
              </a:ext>
            </a:extLst>
          </p:cNvPr>
          <p:cNvSpPr txBox="1"/>
          <p:nvPr/>
        </p:nvSpPr>
        <p:spPr>
          <a:xfrm>
            <a:off x="859727" y="144899"/>
            <a:ext cx="1210588" cy="400110"/>
          </a:xfrm>
          <a:prstGeom prst="rect">
            <a:avLst/>
          </a:prstGeom>
          <a:noFill/>
        </p:spPr>
        <p:txBody>
          <a:bodyPr wrap="none" rtlCol="0">
            <a:spAutoFit/>
          </a:bodyPr>
          <a:lstStyle/>
          <a:p>
            <a:r>
              <a:rPr lang="zh-CN" altLang="en-US" sz="2000" dirty="0">
                <a:latin typeface="微软雅黑" panose="020B0503020204020204" pitchFamily="34" charset="-122"/>
                <a:ea typeface="微软雅黑" panose="020B0503020204020204" pitchFamily="34" charset="-122"/>
              </a:rPr>
              <a:t>概括总结</a:t>
            </a:r>
          </a:p>
        </p:txBody>
      </p:sp>
      <p:sp>
        <p:nvSpPr>
          <p:cNvPr id="5" name="TextBox 21">
            <a:extLst>
              <a:ext uri="{FF2B5EF4-FFF2-40B4-BE49-F238E27FC236}">
                <a16:creationId xmlns:a16="http://schemas.microsoft.com/office/drawing/2014/main" id="{7D62F06D-4930-44F1-8584-8530D647BA1E}"/>
              </a:ext>
            </a:extLst>
          </p:cNvPr>
          <p:cNvSpPr txBox="1"/>
          <p:nvPr/>
        </p:nvSpPr>
        <p:spPr>
          <a:xfrm>
            <a:off x="1451156" y="545009"/>
            <a:ext cx="5886731" cy="396830"/>
          </a:xfrm>
          <a:prstGeom prst="rect">
            <a:avLst/>
          </a:prstGeom>
          <a:noFill/>
        </p:spPr>
        <p:txBody>
          <a:bodyPr wrap="square" lIns="91431" tIns="45715" rIns="91431" bIns="45715" rtlCol="0">
            <a:spAutoFit/>
          </a:bodyPr>
          <a:lstStyle/>
          <a:p>
            <a:pPr>
              <a:lnSpc>
                <a:spcPct val="130000"/>
              </a:lnSpc>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您的内容打在这里，或者通过复制您的文本后，在此框中选择粘贴，并选择只保留文字。您的内容打在这里，或者通过复制您的文本后，在此框中选择粘贴，并选择只保留文字。</a:t>
            </a:r>
          </a:p>
        </p:txBody>
      </p:sp>
      <p:grpSp>
        <p:nvGrpSpPr>
          <p:cNvPr id="6" name="Group 38">
            <a:extLst>
              <a:ext uri="{FF2B5EF4-FFF2-40B4-BE49-F238E27FC236}">
                <a16:creationId xmlns:a16="http://schemas.microsoft.com/office/drawing/2014/main" id="{A5F8A3A4-5852-4A30-96C6-C98BA717C894}"/>
              </a:ext>
            </a:extLst>
          </p:cNvPr>
          <p:cNvGrpSpPr/>
          <p:nvPr/>
        </p:nvGrpSpPr>
        <p:grpSpPr>
          <a:xfrm>
            <a:off x="4194794" y="1515004"/>
            <a:ext cx="595681" cy="576790"/>
            <a:chOff x="4264714" y="1928808"/>
            <a:chExt cx="595681" cy="576790"/>
          </a:xfrm>
          <a:solidFill>
            <a:srgbClr val="8497B0"/>
          </a:solidFill>
        </p:grpSpPr>
        <p:sp>
          <p:nvSpPr>
            <p:cNvPr id="7" name="Oval 39">
              <a:extLst>
                <a:ext uri="{FF2B5EF4-FFF2-40B4-BE49-F238E27FC236}">
                  <a16:creationId xmlns:a16="http://schemas.microsoft.com/office/drawing/2014/main" id="{A30246B9-B237-4CE9-8AFE-4C250E29D107}"/>
                </a:ext>
              </a:extLst>
            </p:cNvPr>
            <p:cNvSpPr/>
            <p:nvPr/>
          </p:nvSpPr>
          <p:spPr>
            <a:xfrm>
              <a:off x="4283605" y="1928808"/>
              <a:ext cx="576790" cy="576790"/>
            </a:xfrm>
            <a:prstGeom prst="ellipse">
              <a:avLst/>
            </a:prstGeom>
            <a:grpFill/>
            <a:ln w="12700" cap="flat" cmpd="sng" algn="ctr">
              <a:noFill/>
              <a:prstDash val="solid"/>
            </a:ln>
            <a:effectLst/>
          </p:spPr>
          <p:txBody>
            <a:bodyPr rtlCol="1" anchor="ctr"/>
            <a:lstStyle/>
            <a:p>
              <a:pPr marL="0" marR="0" lvl="0" indent="0" algn="ctr" defTabSz="930493" eaLnBrk="1" fontAlgn="auto" latinLnBrk="0" hangingPunct="1">
                <a:lnSpc>
                  <a:spcPct val="100000"/>
                </a:lnSpc>
                <a:spcBef>
                  <a:spcPts val="0"/>
                </a:spcBef>
                <a:spcAft>
                  <a:spcPts val="0"/>
                </a:spcAft>
                <a:buClrTx/>
                <a:buSzTx/>
                <a:buFontTx/>
                <a:buNone/>
                <a:tabLst/>
                <a:defRPr/>
              </a:pPr>
              <a:endParaRPr kumimoji="0" lang="ar-SA" sz="1832" b="0" i="0" u="none" strike="noStrike" kern="0" cap="none" spc="0" normalizeH="0" baseline="0" noProof="0">
                <a:ln>
                  <a:noFill/>
                </a:ln>
                <a:solidFill>
                  <a:srgbClr val="FFFFFF"/>
                </a:solidFill>
                <a:effectLst/>
                <a:uLnTx/>
                <a:uFillTx/>
                <a:latin typeface="Arial"/>
                <a:ea typeface="微软雅黑"/>
                <a:cs typeface="+mn-ea"/>
                <a:sym typeface="+mn-lt"/>
              </a:endParaRPr>
            </a:p>
          </p:txBody>
        </p:sp>
        <p:sp>
          <p:nvSpPr>
            <p:cNvPr id="8" name="TextBox 40">
              <a:extLst>
                <a:ext uri="{FF2B5EF4-FFF2-40B4-BE49-F238E27FC236}">
                  <a16:creationId xmlns:a16="http://schemas.microsoft.com/office/drawing/2014/main" id="{9A7F519C-A7DB-47A6-9176-AFA58F0D878E}"/>
                </a:ext>
              </a:extLst>
            </p:cNvPr>
            <p:cNvSpPr txBox="1"/>
            <p:nvPr/>
          </p:nvSpPr>
          <p:spPr>
            <a:xfrm>
              <a:off x="4264714" y="2004065"/>
              <a:ext cx="593036" cy="405200"/>
            </a:xfrm>
            <a:prstGeom prst="rect">
              <a:avLst/>
            </a:prstGeom>
            <a:grpFill/>
          </p:spPr>
          <p:txBody>
            <a:bodyPr wrap="square" lIns="0" tIns="0" rIns="0" bIns="0" rtlCol="1" anchor="t" anchorCtr="0">
              <a:noAutofit/>
            </a:bodyPr>
            <a:lstStyle/>
            <a:p>
              <a:pPr marL="0" marR="0" lvl="0" indent="0" algn="ctr" defTabSz="930493" eaLnBrk="1" fontAlgn="auto" latinLnBrk="0" hangingPunct="1">
                <a:lnSpc>
                  <a:spcPct val="100000"/>
                </a:lnSpc>
                <a:spcBef>
                  <a:spcPts val="0"/>
                </a:spcBef>
                <a:spcAft>
                  <a:spcPts val="0"/>
                </a:spcAft>
                <a:buClrTx/>
                <a:buSzTx/>
                <a:buFontTx/>
                <a:buNone/>
                <a:tabLst/>
                <a:defRPr/>
              </a:pPr>
              <a:r>
                <a:rPr kumimoji="0" lang="en-US" sz="2800" b="0" i="0" u="none" strike="noStrike" kern="0" cap="none" spc="0" normalizeH="0" baseline="0" noProof="0" dirty="0">
                  <a:ln>
                    <a:noFill/>
                  </a:ln>
                  <a:solidFill>
                    <a:srgbClr val="FFFFFF"/>
                  </a:solidFill>
                  <a:effectLst/>
                  <a:uLnTx/>
                  <a:uFillTx/>
                  <a:latin typeface="Arial"/>
                  <a:ea typeface="微软雅黑"/>
                  <a:cs typeface="+mn-ea"/>
                  <a:sym typeface="+mn-lt"/>
                </a:rPr>
                <a:t>VS</a:t>
              </a:r>
              <a:endParaRPr kumimoji="0" lang="ar-SA" sz="2800" b="0" i="0" u="none" strike="noStrike" kern="0" cap="none" spc="0" normalizeH="0" baseline="0" noProof="0" dirty="0">
                <a:ln>
                  <a:noFill/>
                </a:ln>
                <a:solidFill>
                  <a:srgbClr val="FFFFFF"/>
                </a:solidFill>
                <a:effectLst/>
                <a:uLnTx/>
                <a:uFillTx/>
                <a:latin typeface="Arial"/>
                <a:ea typeface="微软雅黑"/>
                <a:cs typeface="+mn-ea"/>
                <a:sym typeface="+mn-lt"/>
              </a:endParaRPr>
            </a:p>
          </p:txBody>
        </p:sp>
      </p:grpSp>
      <p:grpSp>
        <p:nvGrpSpPr>
          <p:cNvPr id="9" name="Group 42">
            <a:extLst>
              <a:ext uri="{FF2B5EF4-FFF2-40B4-BE49-F238E27FC236}">
                <a16:creationId xmlns:a16="http://schemas.microsoft.com/office/drawing/2014/main" id="{1BB45832-7E79-4755-AAF9-499300C52B53}"/>
              </a:ext>
            </a:extLst>
          </p:cNvPr>
          <p:cNvGrpSpPr/>
          <p:nvPr/>
        </p:nvGrpSpPr>
        <p:grpSpPr>
          <a:xfrm>
            <a:off x="487238" y="2827772"/>
            <a:ext cx="3675062" cy="1444621"/>
            <a:chOff x="595314" y="3214692"/>
            <a:chExt cx="3675062" cy="1444621"/>
          </a:xfrm>
          <a:solidFill>
            <a:schemeClr val="bg1">
              <a:lumMod val="65000"/>
            </a:schemeClr>
          </a:solidFill>
        </p:grpSpPr>
        <p:sp>
          <p:nvSpPr>
            <p:cNvPr id="10" name="Rectangle 43">
              <a:extLst>
                <a:ext uri="{FF2B5EF4-FFF2-40B4-BE49-F238E27FC236}">
                  <a16:creationId xmlns:a16="http://schemas.microsoft.com/office/drawing/2014/main" id="{54505736-13A7-498C-9AD7-78B02BDA5E60}"/>
                </a:ext>
              </a:extLst>
            </p:cNvPr>
            <p:cNvSpPr/>
            <p:nvPr/>
          </p:nvSpPr>
          <p:spPr>
            <a:xfrm>
              <a:off x="595314" y="3214692"/>
              <a:ext cx="3675062" cy="282579"/>
            </a:xfrm>
            <a:prstGeom prst="rect">
              <a:avLst/>
            </a:prstGeom>
            <a:grpFill/>
            <a:ln w="12700" cap="flat" cmpd="sng" algn="ctr">
              <a:noFill/>
              <a:prstDash val="solid"/>
            </a:ln>
            <a:effectLst/>
          </p:spPr>
          <p:txBody>
            <a:bodyPr rtlCol="1" anchor="ctr"/>
            <a:lstStyle/>
            <a:p>
              <a:pPr marL="0" marR="0" lvl="0" indent="0" algn="ctr" defTabSz="930493" eaLnBrk="1" fontAlgn="auto" latinLnBrk="0" hangingPunct="1">
                <a:lnSpc>
                  <a:spcPct val="100000"/>
                </a:lnSpc>
                <a:spcBef>
                  <a:spcPts val="0"/>
                </a:spcBef>
                <a:spcAft>
                  <a:spcPts val="0"/>
                </a:spcAft>
                <a:buClrTx/>
                <a:buSzTx/>
                <a:buFontTx/>
                <a:buNone/>
                <a:tabLst/>
                <a:defRPr/>
              </a:pPr>
              <a:endParaRPr kumimoji="0" lang="ar-SA" sz="1832" b="0" i="0" u="none" strike="noStrike" kern="0" cap="none" spc="0" normalizeH="0" baseline="0" noProof="0">
                <a:ln>
                  <a:noFill/>
                </a:ln>
                <a:solidFill>
                  <a:srgbClr val="FFFFFF"/>
                </a:solidFill>
                <a:effectLst/>
                <a:uLnTx/>
                <a:uFillTx/>
                <a:latin typeface="Arial"/>
                <a:ea typeface="微软雅黑"/>
                <a:cs typeface="+mn-ea"/>
                <a:sym typeface="+mn-lt"/>
              </a:endParaRPr>
            </a:p>
          </p:txBody>
        </p:sp>
        <p:sp>
          <p:nvSpPr>
            <p:cNvPr id="11" name="TextBox 44">
              <a:extLst>
                <a:ext uri="{FF2B5EF4-FFF2-40B4-BE49-F238E27FC236}">
                  <a16:creationId xmlns:a16="http://schemas.microsoft.com/office/drawing/2014/main" id="{D6D7F359-DF6C-4650-BFA7-D222B979AE16}"/>
                </a:ext>
              </a:extLst>
            </p:cNvPr>
            <p:cNvSpPr txBox="1"/>
            <p:nvPr/>
          </p:nvSpPr>
          <p:spPr>
            <a:xfrm>
              <a:off x="3500430" y="3274683"/>
              <a:ext cx="636922" cy="153888"/>
            </a:xfrm>
            <a:prstGeom prst="rect">
              <a:avLst/>
            </a:prstGeom>
            <a:grpFill/>
          </p:spPr>
          <p:txBody>
            <a:bodyPr wrap="square" lIns="0" tIns="0" rIns="0" bIns="0" rtlCol="1">
              <a:spAutoFit/>
            </a:bodyPr>
            <a:lstStyle/>
            <a:p>
              <a:pPr marL="0" marR="0" lvl="0" indent="0" defTabSz="930493" eaLnBrk="1" fontAlgn="auto" latinLnBrk="0" hangingPunct="1">
                <a:lnSpc>
                  <a:spcPts val="1200"/>
                </a:lnSpc>
                <a:spcBef>
                  <a:spcPts val="0"/>
                </a:spcBef>
                <a:spcAft>
                  <a:spcPts val="600"/>
                </a:spcAft>
                <a:buClrTx/>
                <a:buSzTx/>
                <a:buFontTx/>
                <a:buNone/>
                <a:tabLst/>
                <a:defRPr/>
              </a:pPr>
              <a:r>
                <a:rPr kumimoji="0" lang="en-US" sz="850" b="0" i="0" u="none" strike="noStrike" kern="0" cap="none" spc="0" normalizeH="0" baseline="0" noProof="0" dirty="0">
                  <a:ln>
                    <a:noFill/>
                  </a:ln>
                  <a:solidFill>
                    <a:srgbClr val="FFFFFF"/>
                  </a:solidFill>
                  <a:effectLst/>
                  <a:uLnTx/>
                  <a:uFillTx/>
                  <a:latin typeface="Arial"/>
                  <a:ea typeface="微软雅黑"/>
                  <a:cs typeface="+mn-ea"/>
                  <a:sym typeface="+mn-lt"/>
                </a:rPr>
                <a:t>52 Hours</a:t>
              </a:r>
            </a:p>
          </p:txBody>
        </p:sp>
        <p:sp>
          <p:nvSpPr>
            <p:cNvPr id="13" name="Rectangle 46">
              <a:extLst>
                <a:ext uri="{FF2B5EF4-FFF2-40B4-BE49-F238E27FC236}">
                  <a16:creationId xmlns:a16="http://schemas.microsoft.com/office/drawing/2014/main" id="{9A89EB94-ACBF-4402-BD00-F1B7598F43A7}"/>
                </a:ext>
              </a:extLst>
            </p:cNvPr>
            <p:cNvSpPr/>
            <p:nvPr/>
          </p:nvSpPr>
          <p:spPr>
            <a:xfrm>
              <a:off x="1214414" y="3602039"/>
              <a:ext cx="3055962" cy="282579"/>
            </a:xfrm>
            <a:prstGeom prst="rect">
              <a:avLst/>
            </a:prstGeom>
            <a:grpFill/>
            <a:ln w="12700" cap="flat" cmpd="sng" algn="ctr">
              <a:noFill/>
              <a:prstDash val="solid"/>
            </a:ln>
            <a:effectLst/>
          </p:spPr>
          <p:txBody>
            <a:bodyPr rtlCol="1" anchor="ctr"/>
            <a:lstStyle/>
            <a:p>
              <a:pPr marL="0" marR="0" lvl="0" indent="0" algn="ctr" defTabSz="930493" eaLnBrk="1" fontAlgn="auto" latinLnBrk="0" hangingPunct="1">
                <a:lnSpc>
                  <a:spcPct val="100000"/>
                </a:lnSpc>
                <a:spcBef>
                  <a:spcPts val="0"/>
                </a:spcBef>
                <a:spcAft>
                  <a:spcPts val="0"/>
                </a:spcAft>
                <a:buClrTx/>
                <a:buSzTx/>
                <a:buFontTx/>
                <a:buNone/>
                <a:tabLst/>
                <a:defRPr/>
              </a:pPr>
              <a:endParaRPr kumimoji="0" lang="ar-SA" sz="1832" b="0" i="0" u="none" strike="noStrike" kern="0" cap="none" spc="0" normalizeH="0" baseline="0" noProof="0">
                <a:ln>
                  <a:noFill/>
                </a:ln>
                <a:solidFill>
                  <a:srgbClr val="FFFFFF"/>
                </a:solidFill>
                <a:effectLst/>
                <a:uLnTx/>
                <a:uFillTx/>
                <a:latin typeface="Arial"/>
                <a:ea typeface="微软雅黑"/>
                <a:cs typeface="+mn-ea"/>
                <a:sym typeface="+mn-lt"/>
              </a:endParaRPr>
            </a:p>
          </p:txBody>
        </p:sp>
        <p:sp>
          <p:nvSpPr>
            <p:cNvPr id="14" name="TextBox 47">
              <a:extLst>
                <a:ext uri="{FF2B5EF4-FFF2-40B4-BE49-F238E27FC236}">
                  <a16:creationId xmlns:a16="http://schemas.microsoft.com/office/drawing/2014/main" id="{E0119260-4D51-480D-B61E-A7CE3DE7FD83}"/>
                </a:ext>
              </a:extLst>
            </p:cNvPr>
            <p:cNvSpPr txBox="1"/>
            <p:nvPr/>
          </p:nvSpPr>
          <p:spPr>
            <a:xfrm>
              <a:off x="3500430" y="3662030"/>
              <a:ext cx="636922" cy="153888"/>
            </a:xfrm>
            <a:prstGeom prst="rect">
              <a:avLst/>
            </a:prstGeom>
            <a:grpFill/>
          </p:spPr>
          <p:txBody>
            <a:bodyPr wrap="square" lIns="0" tIns="0" rIns="0" bIns="0" rtlCol="1">
              <a:spAutoFit/>
            </a:bodyPr>
            <a:lstStyle/>
            <a:p>
              <a:pPr marL="0" marR="0" lvl="0" indent="0" defTabSz="930493" eaLnBrk="1" fontAlgn="auto" latinLnBrk="0" hangingPunct="1">
                <a:lnSpc>
                  <a:spcPts val="1200"/>
                </a:lnSpc>
                <a:spcBef>
                  <a:spcPts val="0"/>
                </a:spcBef>
                <a:spcAft>
                  <a:spcPts val="600"/>
                </a:spcAft>
                <a:buClrTx/>
                <a:buSzTx/>
                <a:buFontTx/>
                <a:buNone/>
                <a:tabLst/>
                <a:defRPr/>
              </a:pPr>
              <a:r>
                <a:rPr kumimoji="0" lang="en-US" sz="850" b="0" i="0" u="none" strike="noStrike" kern="0" cap="none" spc="0" normalizeH="0" baseline="0" noProof="0" dirty="0">
                  <a:ln>
                    <a:noFill/>
                  </a:ln>
                  <a:solidFill>
                    <a:srgbClr val="FFFFFF"/>
                  </a:solidFill>
                  <a:effectLst/>
                  <a:uLnTx/>
                  <a:uFillTx/>
                  <a:latin typeface="Arial"/>
                  <a:ea typeface="微软雅黑"/>
                  <a:cs typeface="+mn-ea"/>
                  <a:sym typeface="+mn-lt"/>
                </a:rPr>
                <a:t>24 Hours</a:t>
              </a:r>
            </a:p>
          </p:txBody>
        </p:sp>
        <p:sp>
          <p:nvSpPr>
            <p:cNvPr id="16" name="Rectangle 49">
              <a:extLst>
                <a:ext uri="{FF2B5EF4-FFF2-40B4-BE49-F238E27FC236}">
                  <a16:creationId xmlns:a16="http://schemas.microsoft.com/office/drawing/2014/main" id="{FB64D2B3-46E5-46C0-AD7E-5AF9A5C3B3B3}"/>
                </a:ext>
              </a:extLst>
            </p:cNvPr>
            <p:cNvSpPr/>
            <p:nvPr/>
          </p:nvSpPr>
          <p:spPr>
            <a:xfrm>
              <a:off x="1785917" y="3989386"/>
              <a:ext cx="2478797" cy="282579"/>
            </a:xfrm>
            <a:prstGeom prst="rect">
              <a:avLst/>
            </a:prstGeom>
            <a:grpFill/>
            <a:ln w="12700" cap="flat" cmpd="sng" algn="ctr">
              <a:noFill/>
              <a:prstDash val="solid"/>
            </a:ln>
            <a:effectLst/>
          </p:spPr>
          <p:txBody>
            <a:bodyPr rtlCol="1" anchor="ctr"/>
            <a:lstStyle/>
            <a:p>
              <a:pPr marL="0" marR="0" lvl="0" indent="0" algn="ctr" defTabSz="930493" eaLnBrk="1" fontAlgn="auto" latinLnBrk="0" hangingPunct="1">
                <a:lnSpc>
                  <a:spcPct val="100000"/>
                </a:lnSpc>
                <a:spcBef>
                  <a:spcPts val="0"/>
                </a:spcBef>
                <a:spcAft>
                  <a:spcPts val="0"/>
                </a:spcAft>
                <a:buClrTx/>
                <a:buSzTx/>
                <a:buFontTx/>
                <a:buNone/>
                <a:tabLst/>
                <a:defRPr/>
              </a:pPr>
              <a:endParaRPr kumimoji="0" lang="ar-SA" sz="1832" b="0" i="0" u="none" strike="noStrike" kern="0" cap="none" spc="0" normalizeH="0" baseline="0" noProof="0">
                <a:ln>
                  <a:noFill/>
                </a:ln>
                <a:solidFill>
                  <a:srgbClr val="FFFFFF"/>
                </a:solidFill>
                <a:effectLst/>
                <a:uLnTx/>
                <a:uFillTx/>
                <a:latin typeface="Arial"/>
                <a:ea typeface="微软雅黑"/>
                <a:cs typeface="+mn-ea"/>
                <a:sym typeface="+mn-lt"/>
              </a:endParaRPr>
            </a:p>
          </p:txBody>
        </p:sp>
        <p:sp>
          <p:nvSpPr>
            <p:cNvPr id="17" name="TextBox 52">
              <a:extLst>
                <a:ext uri="{FF2B5EF4-FFF2-40B4-BE49-F238E27FC236}">
                  <a16:creationId xmlns:a16="http://schemas.microsoft.com/office/drawing/2014/main" id="{B3095A58-BD86-45C9-9A2E-E350BD487F68}"/>
                </a:ext>
              </a:extLst>
            </p:cNvPr>
            <p:cNvSpPr txBox="1"/>
            <p:nvPr/>
          </p:nvSpPr>
          <p:spPr>
            <a:xfrm>
              <a:off x="3500430" y="4049377"/>
              <a:ext cx="636922" cy="153888"/>
            </a:xfrm>
            <a:prstGeom prst="rect">
              <a:avLst/>
            </a:prstGeom>
            <a:grpFill/>
          </p:spPr>
          <p:txBody>
            <a:bodyPr wrap="square" lIns="0" tIns="0" rIns="0" bIns="0" rtlCol="1">
              <a:spAutoFit/>
            </a:bodyPr>
            <a:lstStyle/>
            <a:p>
              <a:pPr marL="0" marR="0" lvl="0" indent="0" defTabSz="930493" eaLnBrk="1" fontAlgn="auto" latinLnBrk="0" hangingPunct="1">
                <a:lnSpc>
                  <a:spcPts val="1200"/>
                </a:lnSpc>
                <a:spcBef>
                  <a:spcPts val="0"/>
                </a:spcBef>
                <a:spcAft>
                  <a:spcPts val="600"/>
                </a:spcAft>
                <a:buClrTx/>
                <a:buSzTx/>
                <a:buFontTx/>
                <a:buNone/>
                <a:tabLst/>
                <a:defRPr/>
              </a:pPr>
              <a:r>
                <a:rPr kumimoji="0" lang="en-US" sz="850" b="0" i="0" u="none" strike="noStrike" kern="0" cap="none" spc="0" normalizeH="0" baseline="0" noProof="0" dirty="0">
                  <a:ln>
                    <a:noFill/>
                  </a:ln>
                  <a:solidFill>
                    <a:srgbClr val="FFFFFF"/>
                  </a:solidFill>
                  <a:effectLst/>
                  <a:uLnTx/>
                  <a:uFillTx/>
                  <a:latin typeface="Arial"/>
                  <a:ea typeface="微软雅黑"/>
                  <a:cs typeface="+mn-ea"/>
                  <a:sym typeface="+mn-lt"/>
                </a:rPr>
                <a:t>15 ours</a:t>
              </a:r>
            </a:p>
          </p:txBody>
        </p:sp>
        <p:sp>
          <p:nvSpPr>
            <p:cNvPr id="19" name="Rectangle 54">
              <a:extLst>
                <a:ext uri="{FF2B5EF4-FFF2-40B4-BE49-F238E27FC236}">
                  <a16:creationId xmlns:a16="http://schemas.microsoft.com/office/drawing/2014/main" id="{34C0D50E-9DB9-49FC-9B48-C043E0F9F803}"/>
                </a:ext>
              </a:extLst>
            </p:cNvPr>
            <p:cNvSpPr/>
            <p:nvPr/>
          </p:nvSpPr>
          <p:spPr>
            <a:xfrm>
              <a:off x="2143108" y="4376734"/>
              <a:ext cx="2127268" cy="282579"/>
            </a:xfrm>
            <a:prstGeom prst="rect">
              <a:avLst/>
            </a:prstGeom>
            <a:grpFill/>
            <a:ln w="12700" cap="flat" cmpd="sng" algn="ctr">
              <a:noFill/>
              <a:prstDash val="solid"/>
            </a:ln>
            <a:effectLst/>
          </p:spPr>
          <p:txBody>
            <a:bodyPr rtlCol="1" anchor="ctr"/>
            <a:lstStyle/>
            <a:p>
              <a:pPr marL="0" marR="0" lvl="0" indent="0" algn="ctr" defTabSz="930493" eaLnBrk="1" fontAlgn="auto" latinLnBrk="0" hangingPunct="1">
                <a:lnSpc>
                  <a:spcPct val="100000"/>
                </a:lnSpc>
                <a:spcBef>
                  <a:spcPts val="0"/>
                </a:spcBef>
                <a:spcAft>
                  <a:spcPts val="0"/>
                </a:spcAft>
                <a:buClrTx/>
                <a:buSzTx/>
                <a:buFontTx/>
                <a:buNone/>
                <a:tabLst/>
                <a:defRPr/>
              </a:pPr>
              <a:endParaRPr kumimoji="0" lang="ar-SA" sz="1832" b="0" i="0" u="none" strike="noStrike" kern="0" cap="none" spc="0" normalizeH="0" baseline="0" noProof="0">
                <a:ln>
                  <a:noFill/>
                </a:ln>
                <a:solidFill>
                  <a:srgbClr val="FFFFFF"/>
                </a:solidFill>
                <a:effectLst/>
                <a:uLnTx/>
                <a:uFillTx/>
                <a:latin typeface="Arial"/>
                <a:ea typeface="微软雅黑"/>
                <a:cs typeface="+mn-ea"/>
                <a:sym typeface="+mn-lt"/>
              </a:endParaRPr>
            </a:p>
          </p:txBody>
        </p:sp>
        <p:sp>
          <p:nvSpPr>
            <p:cNvPr id="20" name="TextBox 55">
              <a:extLst>
                <a:ext uri="{FF2B5EF4-FFF2-40B4-BE49-F238E27FC236}">
                  <a16:creationId xmlns:a16="http://schemas.microsoft.com/office/drawing/2014/main" id="{E7411E11-99AA-4F84-87F2-F5EBC53D877E}"/>
                </a:ext>
              </a:extLst>
            </p:cNvPr>
            <p:cNvSpPr txBox="1"/>
            <p:nvPr/>
          </p:nvSpPr>
          <p:spPr>
            <a:xfrm>
              <a:off x="3500430" y="4436725"/>
              <a:ext cx="636922" cy="153888"/>
            </a:xfrm>
            <a:prstGeom prst="rect">
              <a:avLst/>
            </a:prstGeom>
            <a:grpFill/>
          </p:spPr>
          <p:txBody>
            <a:bodyPr wrap="square" lIns="0" tIns="0" rIns="0" bIns="0" rtlCol="1">
              <a:spAutoFit/>
            </a:bodyPr>
            <a:lstStyle/>
            <a:p>
              <a:pPr marL="0" marR="0" lvl="0" indent="0" defTabSz="930493" eaLnBrk="1" fontAlgn="auto" latinLnBrk="0" hangingPunct="1">
                <a:lnSpc>
                  <a:spcPts val="1200"/>
                </a:lnSpc>
                <a:spcBef>
                  <a:spcPts val="0"/>
                </a:spcBef>
                <a:spcAft>
                  <a:spcPts val="600"/>
                </a:spcAft>
                <a:buClrTx/>
                <a:buSzTx/>
                <a:buFontTx/>
                <a:buNone/>
                <a:tabLst/>
                <a:defRPr/>
              </a:pPr>
              <a:r>
                <a:rPr kumimoji="0" lang="en-US" sz="850" b="0" i="0" u="none" strike="noStrike" kern="0" cap="none" spc="0" normalizeH="0" baseline="0" noProof="0" dirty="0">
                  <a:ln>
                    <a:noFill/>
                  </a:ln>
                  <a:solidFill>
                    <a:srgbClr val="FFFFFF"/>
                  </a:solidFill>
                  <a:effectLst/>
                  <a:uLnTx/>
                  <a:uFillTx/>
                  <a:latin typeface="Arial"/>
                  <a:ea typeface="微软雅黑"/>
                  <a:cs typeface="+mn-ea"/>
                  <a:sym typeface="+mn-lt"/>
                </a:rPr>
                <a:t>8.5  Hours</a:t>
              </a:r>
            </a:p>
          </p:txBody>
        </p:sp>
      </p:grpSp>
      <p:grpSp>
        <p:nvGrpSpPr>
          <p:cNvPr id="22" name="Group 57">
            <a:extLst>
              <a:ext uri="{FF2B5EF4-FFF2-40B4-BE49-F238E27FC236}">
                <a16:creationId xmlns:a16="http://schemas.microsoft.com/office/drawing/2014/main" id="{DAD3CC3F-4211-496A-B969-6DDA12CE36D8}"/>
              </a:ext>
            </a:extLst>
          </p:cNvPr>
          <p:cNvGrpSpPr/>
          <p:nvPr/>
        </p:nvGrpSpPr>
        <p:grpSpPr>
          <a:xfrm>
            <a:off x="4787830" y="2800889"/>
            <a:ext cx="3675062" cy="1444621"/>
            <a:chOff x="4857751" y="3214692"/>
            <a:chExt cx="3675062" cy="1444621"/>
          </a:xfrm>
          <a:solidFill>
            <a:schemeClr val="bg1">
              <a:lumMod val="65000"/>
            </a:schemeClr>
          </a:solidFill>
        </p:grpSpPr>
        <p:sp>
          <p:nvSpPr>
            <p:cNvPr id="23" name="Rectangle 58">
              <a:extLst>
                <a:ext uri="{FF2B5EF4-FFF2-40B4-BE49-F238E27FC236}">
                  <a16:creationId xmlns:a16="http://schemas.microsoft.com/office/drawing/2014/main" id="{2711D90E-AD6C-408D-80E4-93CD6A701172}"/>
                </a:ext>
              </a:extLst>
            </p:cNvPr>
            <p:cNvSpPr/>
            <p:nvPr/>
          </p:nvSpPr>
          <p:spPr>
            <a:xfrm>
              <a:off x="4857751" y="3214692"/>
              <a:ext cx="3675062" cy="282579"/>
            </a:xfrm>
            <a:prstGeom prst="rect">
              <a:avLst/>
            </a:prstGeom>
            <a:grpFill/>
            <a:ln w="12700" cap="flat" cmpd="sng" algn="ctr">
              <a:noFill/>
              <a:prstDash val="solid"/>
            </a:ln>
            <a:effectLst/>
          </p:spPr>
          <p:txBody>
            <a:bodyPr rtlCol="1" anchor="ctr"/>
            <a:lstStyle/>
            <a:p>
              <a:pPr marL="0" marR="0" lvl="0" indent="0" algn="ctr" defTabSz="930493" eaLnBrk="1" fontAlgn="auto" latinLnBrk="0" hangingPunct="1">
                <a:lnSpc>
                  <a:spcPct val="100000"/>
                </a:lnSpc>
                <a:spcBef>
                  <a:spcPts val="0"/>
                </a:spcBef>
                <a:spcAft>
                  <a:spcPts val="0"/>
                </a:spcAft>
                <a:buClrTx/>
                <a:buSzTx/>
                <a:buFontTx/>
                <a:buNone/>
                <a:tabLst/>
                <a:defRPr/>
              </a:pPr>
              <a:endParaRPr kumimoji="0" lang="ar-SA" sz="1832" b="0" i="0" u="none" strike="noStrike" kern="0" cap="none" spc="0" normalizeH="0" baseline="0" noProof="0">
                <a:ln>
                  <a:noFill/>
                </a:ln>
                <a:solidFill>
                  <a:srgbClr val="FFFFFF"/>
                </a:solidFill>
                <a:effectLst/>
                <a:uLnTx/>
                <a:uFillTx/>
                <a:latin typeface="Arial"/>
                <a:ea typeface="微软雅黑"/>
                <a:cs typeface="+mn-ea"/>
                <a:sym typeface="+mn-lt"/>
              </a:endParaRPr>
            </a:p>
          </p:txBody>
        </p:sp>
        <p:sp>
          <p:nvSpPr>
            <p:cNvPr id="24" name="Rectangle 59">
              <a:extLst>
                <a:ext uri="{FF2B5EF4-FFF2-40B4-BE49-F238E27FC236}">
                  <a16:creationId xmlns:a16="http://schemas.microsoft.com/office/drawing/2014/main" id="{877038E2-8C1C-41B6-B03B-4748598C3275}"/>
                </a:ext>
              </a:extLst>
            </p:cNvPr>
            <p:cNvSpPr/>
            <p:nvPr/>
          </p:nvSpPr>
          <p:spPr>
            <a:xfrm>
              <a:off x="4857751" y="3602039"/>
              <a:ext cx="3055962" cy="282579"/>
            </a:xfrm>
            <a:prstGeom prst="rect">
              <a:avLst/>
            </a:prstGeom>
            <a:grpFill/>
            <a:ln w="12700" cap="flat" cmpd="sng" algn="ctr">
              <a:noFill/>
              <a:prstDash val="solid"/>
            </a:ln>
            <a:effectLst/>
          </p:spPr>
          <p:txBody>
            <a:bodyPr rtlCol="1" anchor="ctr"/>
            <a:lstStyle/>
            <a:p>
              <a:pPr marL="0" marR="0" lvl="0" indent="0" algn="ctr" defTabSz="930493" eaLnBrk="1" fontAlgn="auto" latinLnBrk="0" hangingPunct="1">
                <a:lnSpc>
                  <a:spcPct val="100000"/>
                </a:lnSpc>
                <a:spcBef>
                  <a:spcPts val="0"/>
                </a:spcBef>
                <a:spcAft>
                  <a:spcPts val="0"/>
                </a:spcAft>
                <a:buClrTx/>
                <a:buSzTx/>
                <a:buFontTx/>
                <a:buNone/>
                <a:tabLst/>
                <a:defRPr/>
              </a:pPr>
              <a:endParaRPr kumimoji="0" lang="ar-SA" sz="1832" b="0" i="0" u="none" strike="noStrike" kern="0" cap="none" spc="0" normalizeH="0" baseline="0" noProof="0">
                <a:ln>
                  <a:noFill/>
                </a:ln>
                <a:solidFill>
                  <a:srgbClr val="FFFFFF"/>
                </a:solidFill>
                <a:effectLst/>
                <a:uLnTx/>
                <a:uFillTx/>
                <a:latin typeface="Arial"/>
                <a:ea typeface="微软雅黑"/>
                <a:cs typeface="+mn-ea"/>
                <a:sym typeface="+mn-lt"/>
              </a:endParaRPr>
            </a:p>
          </p:txBody>
        </p:sp>
        <p:sp>
          <p:nvSpPr>
            <p:cNvPr id="25" name="Rectangle 60">
              <a:extLst>
                <a:ext uri="{FF2B5EF4-FFF2-40B4-BE49-F238E27FC236}">
                  <a16:creationId xmlns:a16="http://schemas.microsoft.com/office/drawing/2014/main" id="{63CABAEE-DCE5-4991-83D3-8B1AFBDEE855}"/>
                </a:ext>
              </a:extLst>
            </p:cNvPr>
            <p:cNvSpPr/>
            <p:nvPr/>
          </p:nvSpPr>
          <p:spPr>
            <a:xfrm>
              <a:off x="4857751" y="3989386"/>
              <a:ext cx="2484458" cy="282579"/>
            </a:xfrm>
            <a:prstGeom prst="rect">
              <a:avLst/>
            </a:prstGeom>
            <a:grpFill/>
            <a:ln w="12700" cap="flat" cmpd="sng" algn="ctr">
              <a:noFill/>
              <a:prstDash val="solid"/>
            </a:ln>
            <a:effectLst/>
          </p:spPr>
          <p:txBody>
            <a:bodyPr rtlCol="1" anchor="ctr"/>
            <a:lstStyle/>
            <a:p>
              <a:pPr marL="0" marR="0" lvl="0" indent="0" algn="ctr" defTabSz="930493" eaLnBrk="1" fontAlgn="auto" latinLnBrk="0" hangingPunct="1">
                <a:lnSpc>
                  <a:spcPct val="100000"/>
                </a:lnSpc>
                <a:spcBef>
                  <a:spcPts val="0"/>
                </a:spcBef>
                <a:spcAft>
                  <a:spcPts val="0"/>
                </a:spcAft>
                <a:buClrTx/>
                <a:buSzTx/>
                <a:buFontTx/>
                <a:buNone/>
                <a:tabLst/>
                <a:defRPr/>
              </a:pPr>
              <a:endParaRPr kumimoji="0" lang="ar-SA" sz="1832" b="0" i="0" u="none" strike="noStrike" kern="0" cap="none" spc="0" normalizeH="0" baseline="0" noProof="0">
                <a:ln>
                  <a:noFill/>
                </a:ln>
                <a:solidFill>
                  <a:srgbClr val="FFFFFF"/>
                </a:solidFill>
                <a:effectLst/>
                <a:uLnTx/>
                <a:uFillTx/>
                <a:latin typeface="Arial"/>
                <a:ea typeface="微软雅黑"/>
                <a:cs typeface="+mn-ea"/>
                <a:sym typeface="+mn-lt"/>
              </a:endParaRPr>
            </a:p>
          </p:txBody>
        </p:sp>
        <p:sp>
          <p:nvSpPr>
            <p:cNvPr id="26" name="Rectangle 61">
              <a:extLst>
                <a:ext uri="{FF2B5EF4-FFF2-40B4-BE49-F238E27FC236}">
                  <a16:creationId xmlns:a16="http://schemas.microsoft.com/office/drawing/2014/main" id="{954FA7E2-CA2B-4278-9D1B-46B9B88B14A7}"/>
                </a:ext>
              </a:extLst>
            </p:cNvPr>
            <p:cNvSpPr/>
            <p:nvPr/>
          </p:nvSpPr>
          <p:spPr>
            <a:xfrm>
              <a:off x="4857751" y="4376734"/>
              <a:ext cx="2127268" cy="282579"/>
            </a:xfrm>
            <a:prstGeom prst="rect">
              <a:avLst/>
            </a:prstGeom>
            <a:grpFill/>
            <a:ln w="12700" cap="flat" cmpd="sng" algn="ctr">
              <a:noFill/>
              <a:prstDash val="solid"/>
            </a:ln>
            <a:effectLst/>
          </p:spPr>
          <p:txBody>
            <a:bodyPr rtlCol="1" anchor="ctr"/>
            <a:lstStyle/>
            <a:p>
              <a:pPr marL="0" marR="0" lvl="0" indent="0" algn="ctr" defTabSz="930493" eaLnBrk="1" fontAlgn="auto" latinLnBrk="0" hangingPunct="1">
                <a:lnSpc>
                  <a:spcPct val="100000"/>
                </a:lnSpc>
                <a:spcBef>
                  <a:spcPts val="0"/>
                </a:spcBef>
                <a:spcAft>
                  <a:spcPts val="0"/>
                </a:spcAft>
                <a:buClrTx/>
                <a:buSzTx/>
                <a:buFontTx/>
                <a:buNone/>
                <a:tabLst/>
                <a:defRPr/>
              </a:pPr>
              <a:endParaRPr kumimoji="0" lang="ar-SA" sz="1832" b="0" i="0" u="none" strike="noStrike" kern="0" cap="none" spc="0" normalizeH="0" baseline="0" noProof="0">
                <a:ln>
                  <a:noFill/>
                </a:ln>
                <a:solidFill>
                  <a:srgbClr val="FFFFFF"/>
                </a:solidFill>
                <a:effectLst/>
                <a:uLnTx/>
                <a:uFillTx/>
                <a:latin typeface="Arial"/>
                <a:ea typeface="微软雅黑"/>
                <a:cs typeface="+mn-ea"/>
                <a:sym typeface="+mn-lt"/>
              </a:endParaRPr>
            </a:p>
          </p:txBody>
        </p:sp>
        <p:sp>
          <p:nvSpPr>
            <p:cNvPr id="27" name="TextBox 62">
              <a:extLst>
                <a:ext uri="{FF2B5EF4-FFF2-40B4-BE49-F238E27FC236}">
                  <a16:creationId xmlns:a16="http://schemas.microsoft.com/office/drawing/2014/main" id="{F2D1F922-A437-44BA-8AE1-D76D8D1F6073}"/>
                </a:ext>
              </a:extLst>
            </p:cNvPr>
            <p:cNvSpPr txBox="1"/>
            <p:nvPr/>
          </p:nvSpPr>
          <p:spPr>
            <a:xfrm>
              <a:off x="4977768" y="3274683"/>
              <a:ext cx="636922" cy="153888"/>
            </a:xfrm>
            <a:prstGeom prst="rect">
              <a:avLst/>
            </a:prstGeom>
            <a:grpFill/>
          </p:spPr>
          <p:txBody>
            <a:bodyPr wrap="square" lIns="0" tIns="0" rIns="0" bIns="0" rtlCol="1">
              <a:spAutoFit/>
            </a:bodyPr>
            <a:lstStyle/>
            <a:p>
              <a:pPr marL="0" marR="0" lvl="0" indent="0" defTabSz="930493" eaLnBrk="1" fontAlgn="auto" latinLnBrk="0" hangingPunct="1">
                <a:lnSpc>
                  <a:spcPts val="1200"/>
                </a:lnSpc>
                <a:spcBef>
                  <a:spcPts val="0"/>
                </a:spcBef>
                <a:spcAft>
                  <a:spcPts val="600"/>
                </a:spcAft>
                <a:buClrTx/>
                <a:buSzTx/>
                <a:buFontTx/>
                <a:buNone/>
                <a:tabLst/>
                <a:defRPr/>
              </a:pPr>
              <a:r>
                <a:rPr kumimoji="0" lang="en-US" sz="850" b="0" i="0" u="none" strike="noStrike" kern="0" cap="none" spc="0" normalizeH="0" baseline="0" noProof="0" dirty="0">
                  <a:ln>
                    <a:noFill/>
                  </a:ln>
                  <a:solidFill>
                    <a:srgbClr val="FFFFFF"/>
                  </a:solidFill>
                  <a:effectLst/>
                  <a:uLnTx/>
                  <a:uFillTx/>
                  <a:latin typeface="Arial"/>
                  <a:ea typeface="微软雅黑"/>
                  <a:cs typeface="+mn-ea"/>
                  <a:sym typeface="+mn-lt"/>
                </a:rPr>
                <a:t>52 Hours</a:t>
              </a:r>
            </a:p>
          </p:txBody>
        </p:sp>
        <p:sp>
          <p:nvSpPr>
            <p:cNvPr id="28" name="TextBox 63">
              <a:extLst>
                <a:ext uri="{FF2B5EF4-FFF2-40B4-BE49-F238E27FC236}">
                  <a16:creationId xmlns:a16="http://schemas.microsoft.com/office/drawing/2014/main" id="{C05EDDE0-02CB-4BFC-BC23-08835F9CB5CD}"/>
                </a:ext>
              </a:extLst>
            </p:cNvPr>
            <p:cNvSpPr txBox="1"/>
            <p:nvPr/>
          </p:nvSpPr>
          <p:spPr>
            <a:xfrm>
              <a:off x="4977768" y="3662030"/>
              <a:ext cx="636922" cy="153888"/>
            </a:xfrm>
            <a:prstGeom prst="rect">
              <a:avLst/>
            </a:prstGeom>
            <a:grpFill/>
          </p:spPr>
          <p:txBody>
            <a:bodyPr wrap="square" lIns="0" tIns="0" rIns="0" bIns="0" rtlCol="1">
              <a:spAutoFit/>
            </a:bodyPr>
            <a:lstStyle/>
            <a:p>
              <a:pPr marL="0" marR="0" lvl="0" indent="0" defTabSz="930493" eaLnBrk="1" fontAlgn="auto" latinLnBrk="0" hangingPunct="1">
                <a:lnSpc>
                  <a:spcPts val="1200"/>
                </a:lnSpc>
                <a:spcBef>
                  <a:spcPts val="0"/>
                </a:spcBef>
                <a:spcAft>
                  <a:spcPts val="600"/>
                </a:spcAft>
                <a:buClrTx/>
                <a:buSzTx/>
                <a:buFontTx/>
                <a:buNone/>
                <a:tabLst/>
                <a:defRPr/>
              </a:pPr>
              <a:r>
                <a:rPr kumimoji="0" lang="en-US" sz="850" b="0" i="0" u="none" strike="noStrike" kern="0" cap="none" spc="0" normalizeH="0" baseline="0" noProof="0" dirty="0">
                  <a:ln>
                    <a:noFill/>
                  </a:ln>
                  <a:solidFill>
                    <a:srgbClr val="FFFFFF"/>
                  </a:solidFill>
                  <a:effectLst/>
                  <a:uLnTx/>
                  <a:uFillTx/>
                  <a:latin typeface="Arial"/>
                  <a:ea typeface="微软雅黑"/>
                  <a:cs typeface="+mn-ea"/>
                  <a:sym typeface="+mn-lt"/>
                </a:rPr>
                <a:t>24 Hours</a:t>
              </a:r>
            </a:p>
          </p:txBody>
        </p:sp>
        <p:sp>
          <p:nvSpPr>
            <p:cNvPr id="29" name="TextBox 64">
              <a:extLst>
                <a:ext uri="{FF2B5EF4-FFF2-40B4-BE49-F238E27FC236}">
                  <a16:creationId xmlns:a16="http://schemas.microsoft.com/office/drawing/2014/main" id="{3E528DDC-090C-478E-9B09-DEA6D14761F4}"/>
                </a:ext>
              </a:extLst>
            </p:cNvPr>
            <p:cNvSpPr txBox="1"/>
            <p:nvPr/>
          </p:nvSpPr>
          <p:spPr>
            <a:xfrm>
              <a:off x="4977768" y="4049377"/>
              <a:ext cx="636922" cy="153888"/>
            </a:xfrm>
            <a:prstGeom prst="rect">
              <a:avLst/>
            </a:prstGeom>
            <a:grpFill/>
          </p:spPr>
          <p:txBody>
            <a:bodyPr wrap="square" lIns="0" tIns="0" rIns="0" bIns="0" rtlCol="1">
              <a:spAutoFit/>
            </a:bodyPr>
            <a:lstStyle/>
            <a:p>
              <a:pPr marL="0" marR="0" lvl="0" indent="0" defTabSz="930493" eaLnBrk="1" fontAlgn="auto" latinLnBrk="0" hangingPunct="1">
                <a:lnSpc>
                  <a:spcPts val="1200"/>
                </a:lnSpc>
                <a:spcBef>
                  <a:spcPts val="0"/>
                </a:spcBef>
                <a:spcAft>
                  <a:spcPts val="600"/>
                </a:spcAft>
                <a:buClrTx/>
                <a:buSzTx/>
                <a:buFontTx/>
                <a:buNone/>
                <a:tabLst/>
                <a:defRPr/>
              </a:pPr>
              <a:r>
                <a:rPr kumimoji="0" lang="en-US" sz="850" b="0" i="0" u="none" strike="noStrike" kern="0" cap="none" spc="0" normalizeH="0" baseline="0" noProof="0" dirty="0">
                  <a:ln>
                    <a:noFill/>
                  </a:ln>
                  <a:solidFill>
                    <a:srgbClr val="FFFFFF"/>
                  </a:solidFill>
                  <a:effectLst/>
                  <a:uLnTx/>
                  <a:uFillTx/>
                  <a:latin typeface="Arial"/>
                  <a:ea typeface="微软雅黑"/>
                  <a:cs typeface="+mn-ea"/>
                  <a:sym typeface="+mn-lt"/>
                </a:rPr>
                <a:t>15 ours</a:t>
              </a:r>
            </a:p>
          </p:txBody>
        </p:sp>
        <p:sp>
          <p:nvSpPr>
            <p:cNvPr id="30" name="TextBox 65">
              <a:extLst>
                <a:ext uri="{FF2B5EF4-FFF2-40B4-BE49-F238E27FC236}">
                  <a16:creationId xmlns:a16="http://schemas.microsoft.com/office/drawing/2014/main" id="{14CFEB93-B96B-4B8E-8B1F-7935EDE0FFAB}"/>
                </a:ext>
              </a:extLst>
            </p:cNvPr>
            <p:cNvSpPr txBox="1"/>
            <p:nvPr/>
          </p:nvSpPr>
          <p:spPr>
            <a:xfrm>
              <a:off x="4977768" y="4436725"/>
              <a:ext cx="636922" cy="153888"/>
            </a:xfrm>
            <a:prstGeom prst="rect">
              <a:avLst/>
            </a:prstGeom>
            <a:grpFill/>
          </p:spPr>
          <p:txBody>
            <a:bodyPr wrap="square" lIns="0" tIns="0" rIns="0" bIns="0" rtlCol="1">
              <a:spAutoFit/>
            </a:bodyPr>
            <a:lstStyle/>
            <a:p>
              <a:pPr marL="0" marR="0" lvl="0" indent="0" defTabSz="930493" eaLnBrk="1" fontAlgn="auto" latinLnBrk="0" hangingPunct="1">
                <a:lnSpc>
                  <a:spcPts val="1200"/>
                </a:lnSpc>
                <a:spcBef>
                  <a:spcPts val="0"/>
                </a:spcBef>
                <a:spcAft>
                  <a:spcPts val="600"/>
                </a:spcAft>
                <a:buClrTx/>
                <a:buSzTx/>
                <a:buFontTx/>
                <a:buNone/>
                <a:tabLst/>
                <a:defRPr/>
              </a:pPr>
              <a:r>
                <a:rPr kumimoji="0" lang="en-US" sz="850" b="0" i="0" u="none" strike="noStrike" kern="0" cap="none" spc="0" normalizeH="0" baseline="0" noProof="0" dirty="0">
                  <a:ln>
                    <a:noFill/>
                  </a:ln>
                  <a:solidFill>
                    <a:srgbClr val="FFFFFF"/>
                  </a:solidFill>
                  <a:effectLst/>
                  <a:uLnTx/>
                  <a:uFillTx/>
                  <a:latin typeface="Arial"/>
                  <a:ea typeface="微软雅黑"/>
                  <a:cs typeface="+mn-ea"/>
                  <a:sym typeface="+mn-lt"/>
                </a:rPr>
                <a:t>8.5  Hours</a:t>
              </a:r>
            </a:p>
          </p:txBody>
        </p:sp>
      </p:grpSp>
      <p:grpSp>
        <p:nvGrpSpPr>
          <p:cNvPr id="35" name="Group 70">
            <a:extLst>
              <a:ext uri="{FF2B5EF4-FFF2-40B4-BE49-F238E27FC236}">
                <a16:creationId xmlns:a16="http://schemas.microsoft.com/office/drawing/2014/main" id="{C97732FB-4DD0-4EDC-9932-0091C59FAEDE}"/>
              </a:ext>
            </a:extLst>
          </p:cNvPr>
          <p:cNvGrpSpPr/>
          <p:nvPr/>
        </p:nvGrpSpPr>
        <p:grpSpPr>
          <a:xfrm>
            <a:off x="2751368" y="1341949"/>
            <a:ext cx="1186526" cy="842592"/>
            <a:chOff x="2821289" y="1755753"/>
            <a:chExt cx="1186526" cy="842592"/>
          </a:xfrm>
          <a:solidFill>
            <a:schemeClr val="bg1">
              <a:lumMod val="65000"/>
            </a:schemeClr>
          </a:solidFill>
        </p:grpSpPr>
        <p:grpSp>
          <p:nvGrpSpPr>
            <p:cNvPr id="36" name="Group 102">
              <a:extLst>
                <a:ext uri="{FF2B5EF4-FFF2-40B4-BE49-F238E27FC236}">
                  <a16:creationId xmlns:a16="http://schemas.microsoft.com/office/drawing/2014/main" id="{674E7A0B-B10C-41C8-BF55-CF065B7B8801}"/>
                </a:ext>
              </a:extLst>
            </p:cNvPr>
            <p:cNvGrpSpPr/>
            <p:nvPr/>
          </p:nvGrpSpPr>
          <p:grpSpPr>
            <a:xfrm rot="16200000">
              <a:off x="2993256" y="1583786"/>
              <a:ext cx="842592" cy="1186526"/>
              <a:chOff x="5847605" y="2267129"/>
              <a:chExt cx="1019316" cy="1435387"/>
            </a:xfrm>
            <a:grpFill/>
          </p:grpSpPr>
          <p:sp>
            <p:nvSpPr>
              <p:cNvPr id="38" name="Freeform 37">
                <a:extLst>
                  <a:ext uri="{FF2B5EF4-FFF2-40B4-BE49-F238E27FC236}">
                    <a16:creationId xmlns:a16="http://schemas.microsoft.com/office/drawing/2014/main" id="{457D9104-6225-441A-8FF4-C23209E37B7E}"/>
                  </a:ext>
                </a:extLst>
              </p:cNvPr>
              <p:cNvSpPr>
                <a:spLocks/>
              </p:cNvSpPr>
              <p:nvPr/>
            </p:nvSpPr>
            <p:spPr bwMode="auto">
              <a:xfrm>
                <a:off x="5847605" y="2267129"/>
                <a:ext cx="1019316" cy="1435387"/>
              </a:xfrm>
              <a:custGeom>
                <a:avLst/>
                <a:gdLst/>
                <a:ahLst/>
                <a:cxnLst>
                  <a:cxn ang="0">
                    <a:pos x="94" y="0"/>
                  </a:cxn>
                  <a:cxn ang="0">
                    <a:pos x="1617" y="0"/>
                  </a:cxn>
                  <a:cxn ang="0">
                    <a:pos x="1617" y="0"/>
                  </a:cxn>
                  <a:cxn ang="0">
                    <a:pos x="1635" y="2"/>
                  </a:cxn>
                  <a:cxn ang="0">
                    <a:pos x="1654" y="7"/>
                  </a:cxn>
                  <a:cxn ang="0">
                    <a:pos x="1669" y="17"/>
                  </a:cxn>
                  <a:cxn ang="0">
                    <a:pos x="1684" y="27"/>
                  </a:cxn>
                  <a:cxn ang="0">
                    <a:pos x="1694" y="42"/>
                  </a:cxn>
                  <a:cxn ang="0">
                    <a:pos x="1704" y="57"/>
                  </a:cxn>
                  <a:cxn ang="0">
                    <a:pos x="1709" y="76"/>
                  </a:cxn>
                  <a:cxn ang="0">
                    <a:pos x="1711" y="94"/>
                  </a:cxn>
                  <a:cxn ang="0">
                    <a:pos x="1711" y="2315"/>
                  </a:cxn>
                  <a:cxn ang="0">
                    <a:pos x="1711" y="2315"/>
                  </a:cxn>
                  <a:cxn ang="0">
                    <a:pos x="1709" y="2333"/>
                  </a:cxn>
                  <a:cxn ang="0">
                    <a:pos x="1704" y="2352"/>
                  </a:cxn>
                  <a:cxn ang="0">
                    <a:pos x="1694" y="2367"/>
                  </a:cxn>
                  <a:cxn ang="0">
                    <a:pos x="1684" y="2382"/>
                  </a:cxn>
                  <a:cxn ang="0">
                    <a:pos x="1669" y="2392"/>
                  </a:cxn>
                  <a:cxn ang="0">
                    <a:pos x="1654" y="2402"/>
                  </a:cxn>
                  <a:cxn ang="0">
                    <a:pos x="1635" y="2407"/>
                  </a:cxn>
                  <a:cxn ang="0">
                    <a:pos x="1617" y="2409"/>
                  </a:cxn>
                  <a:cxn ang="0">
                    <a:pos x="94" y="2409"/>
                  </a:cxn>
                  <a:cxn ang="0">
                    <a:pos x="94" y="2409"/>
                  </a:cxn>
                  <a:cxn ang="0">
                    <a:pos x="75" y="2407"/>
                  </a:cxn>
                  <a:cxn ang="0">
                    <a:pos x="57" y="2402"/>
                  </a:cxn>
                  <a:cxn ang="0">
                    <a:pos x="42" y="2392"/>
                  </a:cxn>
                  <a:cxn ang="0">
                    <a:pos x="27" y="2382"/>
                  </a:cxn>
                  <a:cxn ang="0">
                    <a:pos x="17" y="2367"/>
                  </a:cxn>
                  <a:cxn ang="0">
                    <a:pos x="7" y="2352"/>
                  </a:cxn>
                  <a:cxn ang="0">
                    <a:pos x="2" y="2333"/>
                  </a:cxn>
                  <a:cxn ang="0">
                    <a:pos x="0" y="2315"/>
                  </a:cxn>
                  <a:cxn ang="0">
                    <a:pos x="0" y="94"/>
                  </a:cxn>
                  <a:cxn ang="0">
                    <a:pos x="0" y="94"/>
                  </a:cxn>
                  <a:cxn ang="0">
                    <a:pos x="2" y="76"/>
                  </a:cxn>
                  <a:cxn ang="0">
                    <a:pos x="7" y="57"/>
                  </a:cxn>
                  <a:cxn ang="0">
                    <a:pos x="17" y="42"/>
                  </a:cxn>
                  <a:cxn ang="0">
                    <a:pos x="27" y="27"/>
                  </a:cxn>
                  <a:cxn ang="0">
                    <a:pos x="42" y="17"/>
                  </a:cxn>
                  <a:cxn ang="0">
                    <a:pos x="57" y="7"/>
                  </a:cxn>
                  <a:cxn ang="0">
                    <a:pos x="75" y="2"/>
                  </a:cxn>
                  <a:cxn ang="0">
                    <a:pos x="94" y="0"/>
                  </a:cxn>
                </a:cxnLst>
                <a:rect l="0" t="0" r="r" b="b"/>
                <a:pathLst>
                  <a:path w="1711" h="2409">
                    <a:moveTo>
                      <a:pt x="94" y="0"/>
                    </a:moveTo>
                    <a:lnTo>
                      <a:pt x="1617" y="0"/>
                    </a:lnTo>
                    <a:lnTo>
                      <a:pt x="1617" y="0"/>
                    </a:lnTo>
                    <a:lnTo>
                      <a:pt x="1635" y="2"/>
                    </a:lnTo>
                    <a:lnTo>
                      <a:pt x="1654" y="7"/>
                    </a:lnTo>
                    <a:lnTo>
                      <a:pt x="1669" y="17"/>
                    </a:lnTo>
                    <a:lnTo>
                      <a:pt x="1684" y="27"/>
                    </a:lnTo>
                    <a:lnTo>
                      <a:pt x="1694" y="42"/>
                    </a:lnTo>
                    <a:lnTo>
                      <a:pt x="1704" y="57"/>
                    </a:lnTo>
                    <a:lnTo>
                      <a:pt x="1709" y="76"/>
                    </a:lnTo>
                    <a:lnTo>
                      <a:pt x="1711" y="94"/>
                    </a:lnTo>
                    <a:lnTo>
                      <a:pt x="1711" y="2315"/>
                    </a:lnTo>
                    <a:lnTo>
                      <a:pt x="1711" y="2315"/>
                    </a:lnTo>
                    <a:lnTo>
                      <a:pt x="1709" y="2333"/>
                    </a:lnTo>
                    <a:lnTo>
                      <a:pt x="1704" y="2352"/>
                    </a:lnTo>
                    <a:lnTo>
                      <a:pt x="1694" y="2367"/>
                    </a:lnTo>
                    <a:lnTo>
                      <a:pt x="1684" y="2382"/>
                    </a:lnTo>
                    <a:lnTo>
                      <a:pt x="1669" y="2392"/>
                    </a:lnTo>
                    <a:lnTo>
                      <a:pt x="1654" y="2402"/>
                    </a:lnTo>
                    <a:lnTo>
                      <a:pt x="1635" y="2407"/>
                    </a:lnTo>
                    <a:lnTo>
                      <a:pt x="1617" y="2409"/>
                    </a:lnTo>
                    <a:lnTo>
                      <a:pt x="94" y="2409"/>
                    </a:lnTo>
                    <a:lnTo>
                      <a:pt x="94" y="2409"/>
                    </a:lnTo>
                    <a:lnTo>
                      <a:pt x="75" y="2407"/>
                    </a:lnTo>
                    <a:lnTo>
                      <a:pt x="57" y="2402"/>
                    </a:lnTo>
                    <a:lnTo>
                      <a:pt x="42" y="2392"/>
                    </a:lnTo>
                    <a:lnTo>
                      <a:pt x="27" y="2382"/>
                    </a:lnTo>
                    <a:lnTo>
                      <a:pt x="17" y="2367"/>
                    </a:lnTo>
                    <a:lnTo>
                      <a:pt x="7" y="2352"/>
                    </a:lnTo>
                    <a:lnTo>
                      <a:pt x="2" y="2333"/>
                    </a:lnTo>
                    <a:lnTo>
                      <a:pt x="0" y="2315"/>
                    </a:lnTo>
                    <a:lnTo>
                      <a:pt x="0" y="94"/>
                    </a:lnTo>
                    <a:lnTo>
                      <a:pt x="0" y="94"/>
                    </a:lnTo>
                    <a:lnTo>
                      <a:pt x="2" y="76"/>
                    </a:lnTo>
                    <a:lnTo>
                      <a:pt x="7" y="57"/>
                    </a:lnTo>
                    <a:lnTo>
                      <a:pt x="17" y="42"/>
                    </a:lnTo>
                    <a:lnTo>
                      <a:pt x="27" y="27"/>
                    </a:lnTo>
                    <a:lnTo>
                      <a:pt x="42" y="17"/>
                    </a:lnTo>
                    <a:lnTo>
                      <a:pt x="57" y="7"/>
                    </a:lnTo>
                    <a:lnTo>
                      <a:pt x="75" y="2"/>
                    </a:lnTo>
                    <a:lnTo>
                      <a:pt x="94" y="0"/>
                    </a:lnTo>
                  </a:path>
                </a:pathLst>
              </a:custGeom>
              <a:grpFill/>
              <a:ln w="9525">
                <a:solidFill>
                  <a:srgbClr val="4B4B4B"/>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30493" eaLnBrk="1" fontAlgn="auto" latinLnBrk="0" hangingPunct="1">
                  <a:lnSpc>
                    <a:spcPct val="100000"/>
                  </a:lnSpc>
                  <a:spcBef>
                    <a:spcPts val="0"/>
                  </a:spcBef>
                  <a:spcAft>
                    <a:spcPts val="0"/>
                  </a:spcAft>
                  <a:buClrTx/>
                  <a:buSzTx/>
                  <a:buFontTx/>
                  <a:buNone/>
                  <a:tabLst/>
                  <a:defRPr/>
                </a:pPr>
                <a:endParaRPr kumimoji="0" lang="ar-SA" sz="1600" b="0" i="0" u="none" strike="noStrike" kern="0" cap="none" spc="0" normalizeH="0" baseline="0" noProof="0">
                  <a:ln>
                    <a:noFill/>
                  </a:ln>
                  <a:solidFill>
                    <a:srgbClr val="000000"/>
                  </a:solidFill>
                  <a:effectLst/>
                  <a:uLnTx/>
                  <a:uFillTx/>
                  <a:latin typeface="Arial"/>
                  <a:ea typeface="微软雅黑"/>
                  <a:cs typeface="+mn-ea"/>
                  <a:sym typeface="+mn-lt"/>
                </a:endParaRPr>
              </a:p>
            </p:txBody>
          </p:sp>
          <p:sp>
            <p:nvSpPr>
              <p:cNvPr id="39" name="Rectangle 53">
                <a:extLst>
                  <a:ext uri="{FF2B5EF4-FFF2-40B4-BE49-F238E27FC236}">
                    <a16:creationId xmlns:a16="http://schemas.microsoft.com/office/drawing/2014/main" id="{214C4273-F2DA-4D51-BBA8-DC53A3E48099}"/>
                  </a:ext>
                </a:extLst>
              </p:cNvPr>
              <p:cNvSpPr>
                <a:spLocks noChangeArrowheads="1"/>
              </p:cNvSpPr>
              <p:nvPr/>
            </p:nvSpPr>
            <p:spPr bwMode="auto">
              <a:xfrm>
                <a:off x="5907810" y="2387540"/>
                <a:ext cx="898906" cy="1190990"/>
              </a:xfrm>
              <a:prstGeom prst="rect">
                <a:avLst/>
              </a:prstGeom>
              <a:grpFill/>
              <a:ln w="9525">
                <a:solidFill>
                  <a:srgbClr val="4B4B4B"/>
                </a:solidFill>
                <a:prstDash val="solid"/>
                <a:miter lim="800000"/>
                <a:headEnd/>
                <a:tailEnd/>
              </a:ln>
            </p:spPr>
            <p:txBody>
              <a:bodyPr vert="horz" wrap="square" lIns="91440" tIns="45720" rIns="91440" bIns="45720" numCol="1" anchor="t" anchorCtr="0" compatLnSpc="1">
                <a:prstTxWarp prst="textNoShape">
                  <a:avLst/>
                </a:prstTxWarp>
              </a:bodyPr>
              <a:lstStyle/>
              <a:p>
                <a:pPr marL="0" marR="0" lvl="0" indent="0" defTabSz="930493" eaLnBrk="1" fontAlgn="auto" latinLnBrk="0" hangingPunct="1">
                  <a:lnSpc>
                    <a:spcPct val="100000"/>
                  </a:lnSpc>
                  <a:spcBef>
                    <a:spcPts val="0"/>
                  </a:spcBef>
                  <a:spcAft>
                    <a:spcPts val="0"/>
                  </a:spcAft>
                  <a:buClrTx/>
                  <a:buSzTx/>
                  <a:buFontTx/>
                  <a:buNone/>
                  <a:tabLst/>
                  <a:defRPr/>
                </a:pPr>
                <a:endParaRPr kumimoji="0" lang="ar-SA" sz="1600" b="0" i="0" u="none" strike="noStrike" kern="0" cap="none" spc="0" normalizeH="0" baseline="0" noProof="0">
                  <a:ln>
                    <a:noFill/>
                  </a:ln>
                  <a:solidFill>
                    <a:srgbClr val="000000"/>
                  </a:solidFill>
                  <a:effectLst/>
                  <a:uLnTx/>
                  <a:uFillTx/>
                  <a:latin typeface="Arial"/>
                  <a:ea typeface="微软雅黑"/>
                  <a:cs typeface="+mn-ea"/>
                  <a:sym typeface="+mn-lt"/>
                </a:endParaRPr>
              </a:p>
            </p:txBody>
          </p:sp>
          <p:sp>
            <p:nvSpPr>
              <p:cNvPr id="40" name="Freeform 55">
                <a:extLst>
                  <a:ext uri="{FF2B5EF4-FFF2-40B4-BE49-F238E27FC236}">
                    <a16:creationId xmlns:a16="http://schemas.microsoft.com/office/drawing/2014/main" id="{CA1271DA-1B06-401B-B8C8-5B18F47C8656}"/>
                  </a:ext>
                </a:extLst>
              </p:cNvPr>
              <p:cNvSpPr>
                <a:spLocks/>
              </p:cNvSpPr>
              <p:nvPr/>
            </p:nvSpPr>
            <p:spPr bwMode="auto">
              <a:xfrm>
                <a:off x="6343553" y="3626216"/>
                <a:ext cx="27420" cy="26228"/>
              </a:xfrm>
              <a:custGeom>
                <a:avLst/>
                <a:gdLst/>
                <a:ahLst/>
                <a:cxnLst>
                  <a:cxn ang="0">
                    <a:pos x="35" y="0"/>
                  </a:cxn>
                  <a:cxn ang="0">
                    <a:pos x="10" y="0"/>
                  </a:cxn>
                  <a:cxn ang="0">
                    <a:pos x="10" y="0"/>
                  </a:cxn>
                  <a:cxn ang="0">
                    <a:pos x="5" y="0"/>
                  </a:cxn>
                  <a:cxn ang="0">
                    <a:pos x="1" y="1"/>
                  </a:cxn>
                  <a:cxn ang="0">
                    <a:pos x="0" y="5"/>
                  </a:cxn>
                  <a:cxn ang="0">
                    <a:pos x="0" y="10"/>
                  </a:cxn>
                  <a:cxn ang="0">
                    <a:pos x="0" y="35"/>
                  </a:cxn>
                  <a:cxn ang="0">
                    <a:pos x="0" y="35"/>
                  </a:cxn>
                  <a:cxn ang="0">
                    <a:pos x="0" y="38"/>
                  </a:cxn>
                  <a:cxn ang="0">
                    <a:pos x="1" y="41"/>
                  </a:cxn>
                  <a:cxn ang="0">
                    <a:pos x="5" y="43"/>
                  </a:cxn>
                  <a:cxn ang="0">
                    <a:pos x="10" y="45"/>
                  </a:cxn>
                  <a:cxn ang="0">
                    <a:pos x="35" y="45"/>
                  </a:cxn>
                  <a:cxn ang="0">
                    <a:pos x="35" y="45"/>
                  </a:cxn>
                  <a:cxn ang="0">
                    <a:pos x="38" y="43"/>
                  </a:cxn>
                  <a:cxn ang="0">
                    <a:pos x="42" y="41"/>
                  </a:cxn>
                  <a:cxn ang="0">
                    <a:pos x="43" y="38"/>
                  </a:cxn>
                  <a:cxn ang="0">
                    <a:pos x="45" y="35"/>
                  </a:cxn>
                  <a:cxn ang="0">
                    <a:pos x="45" y="10"/>
                  </a:cxn>
                  <a:cxn ang="0">
                    <a:pos x="45" y="10"/>
                  </a:cxn>
                  <a:cxn ang="0">
                    <a:pos x="43" y="5"/>
                  </a:cxn>
                  <a:cxn ang="0">
                    <a:pos x="42" y="1"/>
                  </a:cxn>
                  <a:cxn ang="0">
                    <a:pos x="38" y="0"/>
                  </a:cxn>
                  <a:cxn ang="0">
                    <a:pos x="35" y="0"/>
                  </a:cxn>
                </a:cxnLst>
                <a:rect l="0" t="0" r="r" b="b"/>
                <a:pathLst>
                  <a:path w="45" h="45">
                    <a:moveTo>
                      <a:pt x="35" y="0"/>
                    </a:moveTo>
                    <a:lnTo>
                      <a:pt x="10" y="0"/>
                    </a:lnTo>
                    <a:lnTo>
                      <a:pt x="10" y="0"/>
                    </a:lnTo>
                    <a:lnTo>
                      <a:pt x="5" y="0"/>
                    </a:lnTo>
                    <a:lnTo>
                      <a:pt x="1" y="1"/>
                    </a:lnTo>
                    <a:lnTo>
                      <a:pt x="0" y="5"/>
                    </a:lnTo>
                    <a:lnTo>
                      <a:pt x="0" y="10"/>
                    </a:lnTo>
                    <a:lnTo>
                      <a:pt x="0" y="35"/>
                    </a:lnTo>
                    <a:lnTo>
                      <a:pt x="0" y="35"/>
                    </a:lnTo>
                    <a:lnTo>
                      <a:pt x="0" y="38"/>
                    </a:lnTo>
                    <a:lnTo>
                      <a:pt x="1" y="41"/>
                    </a:lnTo>
                    <a:lnTo>
                      <a:pt x="5" y="43"/>
                    </a:lnTo>
                    <a:lnTo>
                      <a:pt x="10" y="45"/>
                    </a:lnTo>
                    <a:lnTo>
                      <a:pt x="35" y="45"/>
                    </a:lnTo>
                    <a:lnTo>
                      <a:pt x="35" y="45"/>
                    </a:lnTo>
                    <a:lnTo>
                      <a:pt x="38" y="43"/>
                    </a:lnTo>
                    <a:lnTo>
                      <a:pt x="42" y="41"/>
                    </a:lnTo>
                    <a:lnTo>
                      <a:pt x="43" y="38"/>
                    </a:lnTo>
                    <a:lnTo>
                      <a:pt x="45" y="35"/>
                    </a:lnTo>
                    <a:lnTo>
                      <a:pt x="45" y="10"/>
                    </a:lnTo>
                    <a:lnTo>
                      <a:pt x="45" y="10"/>
                    </a:lnTo>
                    <a:lnTo>
                      <a:pt x="43" y="5"/>
                    </a:lnTo>
                    <a:lnTo>
                      <a:pt x="42" y="1"/>
                    </a:lnTo>
                    <a:lnTo>
                      <a:pt x="38" y="0"/>
                    </a:lnTo>
                    <a:lnTo>
                      <a:pt x="35" y="0"/>
                    </a:lnTo>
                  </a:path>
                </a:pathLst>
              </a:custGeom>
              <a:grpFill/>
              <a:ln w="9525">
                <a:solidFill>
                  <a:srgbClr val="4B4B4B"/>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30493" eaLnBrk="1" fontAlgn="auto" latinLnBrk="0" hangingPunct="1">
                  <a:lnSpc>
                    <a:spcPct val="100000"/>
                  </a:lnSpc>
                  <a:spcBef>
                    <a:spcPts val="0"/>
                  </a:spcBef>
                  <a:spcAft>
                    <a:spcPts val="0"/>
                  </a:spcAft>
                  <a:buClrTx/>
                  <a:buSzTx/>
                  <a:buFontTx/>
                  <a:buNone/>
                  <a:tabLst/>
                  <a:defRPr/>
                </a:pPr>
                <a:endParaRPr kumimoji="0" lang="ar-SA" sz="1600" b="0" i="0" u="none" strike="noStrike" kern="0" cap="none" spc="0" normalizeH="0" baseline="0" noProof="0">
                  <a:ln>
                    <a:noFill/>
                  </a:ln>
                  <a:solidFill>
                    <a:srgbClr val="000000"/>
                  </a:solidFill>
                  <a:effectLst/>
                  <a:uLnTx/>
                  <a:uFillTx/>
                  <a:latin typeface="Arial"/>
                  <a:ea typeface="微软雅黑"/>
                  <a:cs typeface="+mn-ea"/>
                  <a:sym typeface="+mn-lt"/>
                </a:endParaRPr>
              </a:p>
            </p:txBody>
          </p:sp>
          <p:sp>
            <p:nvSpPr>
              <p:cNvPr id="41" name="Freeform 48">
                <a:extLst>
                  <a:ext uri="{FF2B5EF4-FFF2-40B4-BE49-F238E27FC236}">
                    <a16:creationId xmlns:a16="http://schemas.microsoft.com/office/drawing/2014/main" id="{3ADA94F0-2AD3-41FE-889A-C898DDA5873E}"/>
                  </a:ext>
                </a:extLst>
              </p:cNvPr>
              <p:cNvSpPr>
                <a:spLocks/>
              </p:cNvSpPr>
              <p:nvPr/>
            </p:nvSpPr>
            <p:spPr bwMode="auto">
              <a:xfrm>
                <a:off x="6347726" y="2323162"/>
                <a:ext cx="20601" cy="20267"/>
              </a:xfrm>
              <a:custGeom>
                <a:avLst/>
                <a:gdLst/>
                <a:ahLst/>
                <a:cxnLst>
                  <a:cxn ang="0">
                    <a:pos x="14" y="34"/>
                  </a:cxn>
                  <a:cxn ang="0">
                    <a:pos x="14" y="34"/>
                  </a:cxn>
                  <a:cxn ang="0">
                    <a:pos x="9" y="32"/>
                  </a:cxn>
                  <a:cxn ang="0">
                    <a:pos x="4" y="31"/>
                  </a:cxn>
                  <a:cxn ang="0">
                    <a:pos x="2" y="26"/>
                  </a:cxn>
                  <a:cxn ang="0">
                    <a:pos x="0" y="20"/>
                  </a:cxn>
                  <a:cxn ang="0">
                    <a:pos x="0" y="14"/>
                  </a:cxn>
                  <a:cxn ang="0">
                    <a:pos x="0" y="14"/>
                  </a:cxn>
                  <a:cxn ang="0">
                    <a:pos x="2" y="9"/>
                  </a:cxn>
                  <a:cxn ang="0">
                    <a:pos x="4" y="4"/>
                  </a:cxn>
                  <a:cxn ang="0">
                    <a:pos x="9" y="2"/>
                  </a:cxn>
                  <a:cxn ang="0">
                    <a:pos x="14" y="0"/>
                  </a:cxn>
                  <a:cxn ang="0">
                    <a:pos x="20" y="0"/>
                  </a:cxn>
                  <a:cxn ang="0">
                    <a:pos x="20" y="0"/>
                  </a:cxn>
                  <a:cxn ang="0">
                    <a:pos x="25" y="2"/>
                  </a:cxn>
                  <a:cxn ang="0">
                    <a:pos x="30" y="4"/>
                  </a:cxn>
                  <a:cxn ang="0">
                    <a:pos x="32" y="9"/>
                  </a:cxn>
                  <a:cxn ang="0">
                    <a:pos x="34" y="14"/>
                  </a:cxn>
                  <a:cxn ang="0">
                    <a:pos x="34" y="20"/>
                  </a:cxn>
                  <a:cxn ang="0">
                    <a:pos x="34" y="20"/>
                  </a:cxn>
                  <a:cxn ang="0">
                    <a:pos x="32" y="26"/>
                  </a:cxn>
                  <a:cxn ang="0">
                    <a:pos x="30" y="31"/>
                  </a:cxn>
                  <a:cxn ang="0">
                    <a:pos x="25" y="32"/>
                  </a:cxn>
                  <a:cxn ang="0">
                    <a:pos x="20" y="34"/>
                  </a:cxn>
                  <a:cxn ang="0">
                    <a:pos x="14" y="34"/>
                  </a:cxn>
                </a:cxnLst>
                <a:rect l="0" t="0" r="r" b="b"/>
                <a:pathLst>
                  <a:path w="34" h="34">
                    <a:moveTo>
                      <a:pt x="14" y="34"/>
                    </a:moveTo>
                    <a:lnTo>
                      <a:pt x="14" y="34"/>
                    </a:lnTo>
                    <a:lnTo>
                      <a:pt x="9" y="32"/>
                    </a:lnTo>
                    <a:lnTo>
                      <a:pt x="4" y="31"/>
                    </a:lnTo>
                    <a:lnTo>
                      <a:pt x="2" y="26"/>
                    </a:lnTo>
                    <a:lnTo>
                      <a:pt x="0" y="20"/>
                    </a:lnTo>
                    <a:lnTo>
                      <a:pt x="0" y="14"/>
                    </a:lnTo>
                    <a:lnTo>
                      <a:pt x="0" y="14"/>
                    </a:lnTo>
                    <a:lnTo>
                      <a:pt x="2" y="9"/>
                    </a:lnTo>
                    <a:lnTo>
                      <a:pt x="4" y="4"/>
                    </a:lnTo>
                    <a:lnTo>
                      <a:pt x="9" y="2"/>
                    </a:lnTo>
                    <a:lnTo>
                      <a:pt x="14" y="0"/>
                    </a:lnTo>
                    <a:lnTo>
                      <a:pt x="20" y="0"/>
                    </a:lnTo>
                    <a:lnTo>
                      <a:pt x="20" y="0"/>
                    </a:lnTo>
                    <a:lnTo>
                      <a:pt x="25" y="2"/>
                    </a:lnTo>
                    <a:lnTo>
                      <a:pt x="30" y="4"/>
                    </a:lnTo>
                    <a:lnTo>
                      <a:pt x="32" y="9"/>
                    </a:lnTo>
                    <a:lnTo>
                      <a:pt x="34" y="14"/>
                    </a:lnTo>
                    <a:lnTo>
                      <a:pt x="34" y="20"/>
                    </a:lnTo>
                    <a:lnTo>
                      <a:pt x="34" y="20"/>
                    </a:lnTo>
                    <a:lnTo>
                      <a:pt x="32" y="26"/>
                    </a:lnTo>
                    <a:lnTo>
                      <a:pt x="30" y="31"/>
                    </a:lnTo>
                    <a:lnTo>
                      <a:pt x="25" y="32"/>
                    </a:lnTo>
                    <a:lnTo>
                      <a:pt x="20" y="34"/>
                    </a:lnTo>
                    <a:lnTo>
                      <a:pt x="14" y="34"/>
                    </a:lnTo>
                  </a:path>
                </a:pathLst>
              </a:custGeom>
              <a:grpFill/>
              <a:ln w="9525">
                <a:solidFill>
                  <a:srgbClr val="4B4B4B"/>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30493" eaLnBrk="1" fontAlgn="auto" latinLnBrk="0" hangingPunct="1">
                  <a:lnSpc>
                    <a:spcPct val="100000"/>
                  </a:lnSpc>
                  <a:spcBef>
                    <a:spcPts val="0"/>
                  </a:spcBef>
                  <a:spcAft>
                    <a:spcPts val="0"/>
                  </a:spcAft>
                  <a:buClrTx/>
                  <a:buSzTx/>
                  <a:buFontTx/>
                  <a:buNone/>
                  <a:tabLst/>
                  <a:defRPr/>
                </a:pPr>
                <a:endParaRPr kumimoji="0" lang="ar-SA" sz="1600" b="0" i="0" u="none" strike="noStrike" kern="0" cap="none" spc="0" normalizeH="0" baseline="0" noProof="0">
                  <a:ln>
                    <a:noFill/>
                  </a:ln>
                  <a:solidFill>
                    <a:srgbClr val="000000"/>
                  </a:solidFill>
                  <a:effectLst/>
                  <a:uLnTx/>
                  <a:uFillTx/>
                  <a:latin typeface="Arial"/>
                  <a:ea typeface="微软雅黑"/>
                  <a:cs typeface="+mn-ea"/>
                  <a:sym typeface="+mn-lt"/>
                </a:endParaRPr>
              </a:p>
            </p:txBody>
          </p:sp>
          <p:sp>
            <p:nvSpPr>
              <p:cNvPr id="42" name="Freeform 50">
                <a:extLst>
                  <a:ext uri="{FF2B5EF4-FFF2-40B4-BE49-F238E27FC236}">
                    <a16:creationId xmlns:a16="http://schemas.microsoft.com/office/drawing/2014/main" id="{BBFFF8ED-1D14-48CA-A143-21960F9F8030}"/>
                  </a:ext>
                </a:extLst>
              </p:cNvPr>
              <p:cNvSpPr>
                <a:spLocks/>
              </p:cNvSpPr>
              <p:nvPr/>
            </p:nvSpPr>
            <p:spPr bwMode="auto">
              <a:xfrm>
                <a:off x="6314346" y="2327931"/>
                <a:ext cx="13114" cy="11922"/>
              </a:xfrm>
              <a:custGeom>
                <a:avLst/>
                <a:gdLst/>
                <a:ahLst/>
                <a:cxnLst>
                  <a:cxn ang="0">
                    <a:pos x="10" y="0"/>
                  </a:cxn>
                  <a:cxn ang="0">
                    <a:pos x="10" y="0"/>
                  </a:cxn>
                  <a:cxn ang="0">
                    <a:pos x="13" y="0"/>
                  </a:cxn>
                  <a:cxn ang="0">
                    <a:pos x="17" y="3"/>
                  </a:cxn>
                  <a:cxn ang="0">
                    <a:pos x="20" y="7"/>
                  </a:cxn>
                  <a:cxn ang="0">
                    <a:pos x="20" y="10"/>
                  </a:cxn>
                  <a:cxn ang="0">
                    <a:pos x="20" y="10"/>
                  </a:cxn>
                  <a:cxn ang="0">
                    <a:pos x="20" y="13"/>
                  </a:cxn>
                  <a:cxn ang="0">
                    <a:pos x="17" y="17"/>
                  </a:cxn>
                  <a:cxn ang="0">
                    <a:pos x="13" y="20"/>
                  </a:cxn>
                  <a:cxn ang="0">
                    <a:pos x="10" y="20"/>
                  </a:cxn>
                  <a:cxn ang="0">
                    <a:pos x="10" y="20"/>
                  </a:cxn>
                  <a:cxn ang="0">
                    <a:pos x="7" y="20"/>
                  </a:cxn>
                  <a:cxn ang="0">
                    <a:pos x="3" y="17"/>
                  </a:cxn>
                  <a:cxn ang="0">
                    <a:pos x="0" y="13"/>
                  </a:cxn>
                  <a:cxn ang="0">
                    <a:pos x="0" y="10"/>
                  </a:cxn>
                  <a:cxn ang="0">
                    <a:pos x="0" y="10"/>
                  </a:cxn>
                  <a:cxn ang="0">
                    <a:pos x="0" y="7"/>
                  </a:cxn>
                  <a:cxn ang="0">
                    <a:pos x="3" y="3"/>
                  </a:cxn>
                  <a:cxn ang="0">
                    <a:pos x="7" y="0"/>
                  </a:cxn>
                  <a:cxn ang="0">
                    <a:pos x="10" y="0"/>
                  </a:cxn>
                </a:cxnLst>
                <a:rect l="0" t="0" r="r" b="b"/>
                <a:pathLst>
                  <a:path w="20" h="20">
                    <a:moveTo>
                      <a:pt x="10" y="0"/>
                    </a:moveTo>
                    <a:lnTo>
                      <a:pt x="10" y="0"/>
                    </a:lnTo>
                    <a:lnTo>
                      <a:pt x="13" y="0"/>
                    </a:lnTo>
                    <a:lnTo>
                      <a:pt x="17" y="3"/>
                    </a:lnTo>
                    <a:lnTo>
                      <a:pt x="20" y="7"/>
                    </a:lnTo>
                    <a:lnTo>
                      <a:pt x="20" y="10"/>
                    </a:lnTo>
                    <a:lnTo>
                      <a:pt x="20" y="10"/>
                    </a:lnTo>
                    <a:lnTo>
                      <a:pt x="20" y="13"/>
                    </a:lnTo>
                    <a:lnTo>
                      <a:pt x="17" y="17"/>
                    </a:lnTo>
                    <a:lnTo>
                      <a:pt x="13" y="20"/>
                    </a:lnTo>
                    <a:lnTo>
                      <a:pt x="10" y="20"/>
                    </a:lnTo>
                    <a:lnTo>
                      <a:pt x="10" y="20"/>
                    </a:lnTo>
                    <a:lnTo>
                      <a:pt x="7" y="20"/>
                    </a:lnTo>
                    <a:lnTo>
                      <a:pt x="3" y="17"/>
                    </a:lnTo>
                    <a:lnTo>
                      <a:pt x="0" y="13"/>
                    </a:lnTo>
                    <a:lnTo>
                      <a:pt x="0" y="10"/>
                    </a:lnTo>
                    <a:lnTo>
                      <a:pt x="0" y="10"/>
                    </a:lnTo>
                    <a:lnTo>
                      <a:pt x="0" y="7"/>
                    </a:lnTo>
                    <a:lnTo>
                      <a:pt x="3" y="3"/>
                    </a:lnTo>
                    <a:lnTo>
                      <a:pt x="7" y="0"/>
                    </a:lnTo>
                    <a:lnTo>
                      <a:pt x="10" y="0"/>
                    </a:lnTo>
                  </a:path>
                </a:pathLst>
              </a:custGeom>
              <a:grpFill/>
              <a:ln w="9525">
                <a:solidFill>
                  <a:srgbClr val="4B4B4B"/>
                </a:solidFill>
                <a:prstDash val="solid"/>
                <a:round/>
                <a:headEnd/>
                <a:tailEnd/>
              </a:ln>
            </p:spPr>
            <p:txBody>
              <a:bodyPr vert="horz" wrap="square" lIns="91440" tIns="45720" rIns="91440" bIns="45720" numCol="1" anchor="t" anchorCtr="0" compatLnSpc="1">
                <a:prstTxWarp prst="textNoShape">
                  <a:avLst/>
                </a:prstTxWarp>
              </a:bodyPr>
              <a:lstStyle/>
              <a:p>
                <a:pPr marL="0" marR="0" lvl="0" indent="0" defTabSz="930493" eaLnBrk="1" fontAlgn="auto" latinLnBrk="0" hangingPunct="1">
                  <a:lnSpc>
                    <a:spcPct val="100000"/>
                  </a:lnSpc>
                  <a:spcBef>
                    <a:spcPts val="0"/>
                  </a:spcBef>
                  <a:spcAft>
                    <a:spcPts val="0"/>
                  </a:spcAft>
                  <a:buClrTx/>
                  <a:buSzTx/>
                  <a:buFontTx/>
                  <a:buNone/>
                  <a:tabLst/>
                  <a:defRPr/>
                </a:pPr>
                <a:endParaRPr kumimoji="0" lang="ar-SA" sz="1600" b="0" i="0" u="none" strike="noStrike" kern="0" cap="none" spc="0" normalizeH="0" baseline="0" noProof="0">
                  <a:ln>
                    <a:noFill/>
                  </a:ln>
                  <a:solidFill>
                    <a:srgbClr val="000000"/>
                  </a:solidFill>
                  <a:effectLst/>
                  <a:uLnTx/>
                  <a:uFillTx/>
                  <a:latin typeface="Arial"/>
                  <a:ea typeface="微软雅黑"/>
                  <a:cs typeface="+mn-ea"/>
                  <a:sym typeface="+mn-lt"/>
                </a:endParaRPr>
              </a:p>
            </p:txBody>
          </p:sp>
          <p:sp>
            <p:nvSpPr>
              <p:cNvPr id="43" name="Oval 78">
                <a:extLst>
                  <a:ext uri="{FF2B5EF4-FFF2-40B4-BE49-F238E27FC236}">
                    <a16:creationId xmlns:a16="http://schemas.microsoft.com/office/drawing/2014/main" id="{69310BC2-3CB0-4923-99AF-09C1EFF25B91}"/>
                  </a:ext>
                </a:extLst>
              </p:cNvPr>
              <p:cNvSpPr/>
              <p:nvPr/>
            </p:nvSpPr>
            <p:spPr>
              <a:xfrm>
                <a:off x="6319495" y="3602960"/>
                <a:ext cx="75537" cy="75537"/>
              </a:xfrm>
              <a:prstGeom prst="ellipse">
                <a:avLst/>
              </a:prstGeom>
              <a:grpFill/>
              <a:ln w="9525" cap="flat" cmpd="sng" algn="ctr">
                <a:solidFill>
                  <a:srgbClr val="4B4B4B"/>
                </a:solidFill>
                <a:prstDash val="solid"/>
              </a:ln>
              <a:effectLst/>
            </p:spPr>
            <p:txBody>
              <a:bodyPr rtlCol="1" anchor="ctr"/>
              <a:lstStyle/>
              <a:p>
                <a:pPr marL="0" marR="0" lvl="0" indent="0" algn="ctr" defTabSz="930493" eaLnBrk="1" fontAlgn="auto" latinLnBrk="0" hangingPunct="1">
                  <a:lnSpc>
                    <a:spcPct val="100000"/>
                  </a:lnSpc>
                  <a:spcBef>
                    <a:spcPts val="0"/>
                  </a:spcBef>
                  <a:spcAft>
                    <a:spcPts val="0"/>
                  </a:spcAft>
                  <a:buClrTx/>
                  <a:buSzTx/>
                  <a:buFontTx/>
                  <a:buNone/>
                  <a:tabLst/>
                  <a:defRPr/>
                </a:pPr>
                <a:endParaRPr kumimoji="0" lang="ar-SA" sz="1600" b="0" i="0" u="none" strike="noStrike" kern="0" cap="none" spc="0" normalizeH="0" baseline="0" noProof="0">
                  <a:ln>
                    <a:noFill/>
                  </a:ln>
                  <a:solidFill>
                    <a:srgbClr val="FFFFFF"/>
                  </a:solidFill>
                  <a:effectLst/>
                  <a:uLnTx/>
                  <a:uFillTx/>
                  <a:latin typeface="Arial"/>
                  <a:ea typeface="微软雅黑"/>
                  <a:cs typeface="+mn-ea"/>
                  <a:sym typeface="+mn-lt"/>
                </a:endParaRPr>
              </a:p>
            </p:txBody>
          </p:sp>
        </p:grpSp>
        <p:sp>
          <p:nvSpPr>
            <p:cNvPr id="37" name="TextBox 72">
              <a:extLst>
                <a:ext uri="{FF2B5EF4-FFF2-40B4-BE49-F238E27FC236}">
                  <a16:creationId xmlns:a16="http://schemas.microsoft.com/office/drawing/2014/main" id="{54ECDD50-4BCD-4D90-B0CE-95FE2929B286}"/>
                </a:ext>
              </a:extLst>
            </p:cNvPr>
            <p:cNvSpPr txBox="1"/>
            <p:nvPr/>
          </p:nvSpPr>
          <p:spPr>
            <a:xfrm>
              <a:off x="2957819" y="1972001"/>
              <a:ext cx="928382" cy="383849"/>
            </a:xfrm>
            <a:prstGeom prst="rect">
              <a:avLst/>
            </a:prstGeom>
            <a:grpFill/>
          </p:spPr>
          <p:txBody>
            <a:bodyPr wrap="square" lIns="0" tIns="0" rIns="0" bIns="0" rtlCol="1" anchor="t" anchorCtr="0">
              <a:noAutofit/>
            </a:bodyPr>
            <a:lstStyle/>
            <a:p>
              <a:pPr marL="0" marR="0" lvl="0" indent="0" algn="ctr" defTabSz="930493" eaLnBrk="1" fontAlgn="auto" latinLnBrk="0" hangingPunct="1">
                <a:lnSpc>
                  <a:spcPct val="100000"/>
                </a:lnSpc>
                <a:spcBef>
                  <a:spcPts val="0"/>
                </a:spcBef>
                <a:spcAft>
                  <a:spcPts val="0"/>
                </a:spcAft>
                <a:buClrTx/>
                <a:buSzTx/>
                <a:buFontTx/>
                <a:buNone/>
                <a:tabLst/>
                <a:defRPr/>
              </a:pPr>
              <a:endParaRPr kumimoji="0" lang="ar-SA" sz="2400" b="0" i="0" u="none" strike="noStrike" kern="0" cap="none" spc="0" normalizeH="0" baseline="0" noProof="0" dirty="0">
                <a:ln>
                  <a:noFill/>
                </a:ln>
                <a:solidFill>
                  <a:srgbClr val="FFFFFF"/>
                </a:solidFill>
                <a:effectLst/>
                <a:uLnTx/>
                <a:uFillTx/>
                <a:latin typeface="Arial"/>
                <a:ea typeface="微软雅黑"/>
                <a:cs typeface="+mn-ea"/>
                <a:sym typeface="+mn-lt"/>
              </a:endParaRPr>
            </a:p>
          </p:txBody>
        </p:sp>
      </p:grpSp>
      <p:grpSp>
        <p:nvGrpSpPr>
          <p:cNvPr id="44" name="Group 79">
            <a:extLst>
              <a:ext uri="{FF2B5EF4-FFF2-40B4-BE49-F238E27FC236}">
                <a16:creationId xmlns:a16="http://schemas.microsoft.com/office/drawing/2014/main" id="{83BBC36A-E01D-4FCC-B0AE-E95F3B1462D4}"/>
              </a:ext>
            </a:extLst>
          </p:cNvPr>
          <p:cNvGrpSpPr/>
          <p:nvPr/>
        </p:nvGrpSpPr>
        <p:grpSpPr>
          <a:xfrm>
            <a:off x="5007169" y="1463681"/>
            <a:ext cx="1202000" cy="611716"/>
            <a:chOff x="5077090" y="1877485"/>
            <a:chExt cx="1202000" cy="611716"/>
          </a:xfrm>
          <a:solidFill>
            <a:schemeClr val="bg1">
              <a:lumMod val="65000"/>
            </a:schemeClr>
          </a:solidFill>
        </p:grpSpPr>
        <p:grpSp>
          <p:nvGrpSpPr>
            <p:cNvPr id="45" name="Group 43">
              <a:extLst>
                <a:ext uri="{FF2B5EF4-FFF2-40B4-BE49-F238E27FC236}">
                  <a16:creationId xmlns:a16="http://schemas.microsoft.com/office/drawing/2014/main" id="{55D2EF1D-37F9-4FC5-9991-FE3B4A6C450C}"/>
                </a:ext>
              </a:extLst>
            </p:cNvPr>
            <p:cNvGrpSpPr/>
            <p:nvPr/>
          </p:nvGrpSpPr>
          <p:grpSpPr>
            <a:xfrm rot="5400000">
              <a:off x="5372232" y="1582343"/>
              <a:ext cx="611716" cy="1202000"/>
              <a:chOff x="6874363" y="2635717"/>
              <a:chExt cx="542909" cy="1066799"/>
            </a:xfrm>
            <a:grpFill/>
          </p:grpSpPr>
          <p:sp>
            <p:nvSpPr>
              <p:cNvPr id="47" name="Rectangle 82">
                <a:extLst>
                  <a:ext uri="{FF2B5EF4-FFF2-40B4-BE49-F238E27FC236}">
                    <a16:creationId xmlns:a16="http://schemas.microsoft.com/office/drawing/2014/main" id="{AB76E06E-104D-405A-87B9-02E68FD4E266}"/>
                  </a:ext>
                </a:extLst>
              </p:cNvPr>
              <p:cNvSpPr/>
              <p:nvPr/>
            </p:nvSpPr>
            <p:spPr>
              <a:xfrm>
                <a:off x="6915621" y="2807936"/>
                <a:ext cx="471017" cy="709158"/>
              </a:xfrm>
              <a:prstGeom prst="rect">
                <a:avLst/>
              </a:prstGeom>
              <a:grpFill/>
              <a:ln w="9525" cap="flat" cmpd="sng" algn="ctr">
                <a:noFill/>
                <a:prstDash val="solid"/>
              </a:ln>
              <a:effectLst/>
            </p:spPr>
            <p:txBody>
              <a:bodyPr rtlCol="1" anchor="ctr"/>
              <a:lstStyle/>
              <a:p>
                <a:pPr marL="0" marR="0" lvl="0" indent="0" algn="ctr" defTabSz="930493" eaLnBrk="1" fontAlgn="auto" latinLnBrk="0" hangingPunct="1">
                  <a:lnSpc>
                    <a:spcPct val="100000"/>
                  </a:lnSpc>
                  <a:spcBef>
                    <a:spcPts val="0"/>
                  </a:spcBef>
                  <a:spcAft>
                    <a:spcPts val="0"/>
                  </a:spcAft>
                  <a:buClrTx/>
                  <a:buSzTx/>
                  <a:buFontTx/>
                  <a:buNone/>
                  <a:tabLst/>
                  <a:defRPr/>
                </a:pPr>
                <a:endParaRPr kumimoji="0" lang="ar-SA" sz="1600" b="0" i="0" u="none" strike="noStrike" kern="0" cap="none" spc="0" normalizeH="0" baseline="0" noProof="0">
                  <a:ln>
                    <a:noFill/>
                  </a:ln>
                  <a:solidFill>
                    <a:srgbClr val="FFFFFF"/>
                  </a:solidFill>
                  <a:effectLst/>
                  <a:uLnTx/>
                  <a:uFillTx/>
                  <a:latin typeface="Arial"/>
                  <a:ea typeface="微软雅黑"/>
                  <a:cs typeface="+mn-ea"/>
                  <a:sym typeface="+mn-lt"/>
                </a:endParaRPr>
              </a:p>
            </p:txBody>
          </p:sp>
          <p:grpSp>
            <p:nvGrpSpPr>
              <p:cNvPr id="48" name="Group 38">
                <a:extLst>
                  <a:ext uri="{FF2B5EF4-FFF2-40B4-BE49-F238E27FC236}">
                    <a16:creationId xmlns:a16="http://schemas.microsoft.com/office/drawing/2014/main" id="{0ED6E946-247B-408B-A4CD-9FCD0BE6C551}"/>
                  </a:ext>
                </a:extLst>
              </p:cNvPr>
              <p:cNvGrpSpPr/>
              <p:nvPr/>
            </p:nvGrpSpPr>
            <p:grpSpPr>
              <a:xfrm>
                <a:off x="6874363" y="2635717"/>
                <a:ext cx="542909" cy="1066799"/>
                <a:chOff x="598488" y="1668463"/>
                <a:chExt cx="1495425" cy="2938462"/>
              </a:xfrm>
              <a:grpFill/>
            </p:grpSpPr>
            <p:sp>
              <p:nvSpPr>
                <p:cNvPr id="49" name="Freeform 5">
                  <a:extLst>
                    <a:ext uri="{FF2B5EF4-FFF2-40B4-BE49-F238E27FC236}">
                      <a16:creationId xmlns:a16="http://schemas.microsoft.com/office/drawing/2014/main" id="{140746BC-0E36-45EC-BAB7-20B61809CB9D}"/>
                    </a:ext>
                  </a:extLst>
                </p:cNvPr>
                <p:cNvSpPr>
                  <a:spLocks noEditPoints="1"/>
                </p:cNvSpPr>
                <p:nvPr/>
              </p:nvSpPr>
              <p:spPr bwMode="auto">
                <a:xfrm>
                  <a:off x="598488" y="1668463"/>
                  <a:ext cx="1495425" cy="2938462"/>
                </a:xfrm>
                <a:custGeom>
                  <a:avLst/>
                  <a:gdLst/>
                  <a:ahLst/>
                  <a:cxnLst>
                    <a:cxn ang="0">
                      <a:pos x="1559" y="6"/>
                    </a:cxn>
                    <a:cxn ang="0">
                      <a:pos x="1558" y="1"/>
                    </a:cxn>
                    <a:cxn ang="0">
                      <a:pos x="1258" y="0"/>
                    </a:cxn>
                    <a:cxn ang="0">
                      <a:pos x="1254" y="1"/>
                    </a:cxn>
                    <a:cxn ang="0">
                      <a:pos x="1252" y="20"/>
                    </a:cxn>
                    <a:cxn ang="0">
                      <a:pos x="241" y="22"/>
                    </a:cxn>
                    <a:cxn ang="0">
                      <a:pos x="170" y="39"/>
                    </a:cxn>
                    <a:cxn ang="0">
                      <a:pos x="108" y="77"/>
                    </a:cxn>
                    <a:cxn ang="0">
                      <a:pos x="60" y="130"/>
                    </a:cxn>
                    <a:cxn ang="0">
                      <a:pos x="29" y="194"/>
                    </a:cxn>
                    <a:cxn ang="0">
                      <a:pos x="18" y="269"/>
                    </a:cxn>
                    <a:cxn ang="0">
                      <a:pos x="6" y="335"/>
                    </a:cxn>
                    <a:cxn ang="0">
                      <a:pos x="0" y="339"/>
                    </a:cxn>
                    <a:cxn ang="0">
                      <a:pos x="0" y="506"/>
                    </a:cxn>
                    <a:cxn ang="0">
                      <a:pos x="4" y="512"/>
                    </a:cxn>
                    <a:cxn ang="0">
                      <a:pos x="18" y="709"/>
                    </a:cxn>
                    <a:cxn ang="0">
                      <a:pos x="4" y="709"/>
                    </a:cxn>
                    <a:cxn ang="0">
                      <a:pos x="0" y="715"/>
                    </a:cxn>
                    <a:cxn ang="0">
                      <a:pos x="0" y="844"/>
                    </a:cxn>
                    <a:cxn ang="0">
                      <a:pos x="6" y="848"/>
                    </a:cxn>
                    <a:cxn ang="0">
                      <a:pos x="6" y="1040"/>
                    </a:cxn>
                    <a:cxn ang="0">
                      <a:pos x="1" y="1041"/>
                    </a:cxn>
                    <a:cxn ang="0">
                      <a:pos x="0" y="1171"/>
                    </a:cxn>
                    <a:cxn ang="0">
                      <a:pos x="1" y="1177"/>
                    </a:cxn>
                    <a:cxn ang="0">
                      <a:pos x="18" y="1178"/>
                    </a:cxn>
                    <a:cxn ang="0">
                      <a:pos x="19" y="3478"/>
                    </a:cxn>
                    <a:cxn ang="0">
                      <a:pos x="37" y="3550"/>
                    </a:cxn>
                    <a:cxn ang="0">
                      <a:pos x="75" y="3611"/>
                    </a:cxn>
                    <a:cxn ang="0">
                      <a:pos x="127" y="3660"/>
                    </a:cxn>
                    <a:cxn ang="0">
                      <a:pos x="192" y="3690"/>
                    </a:cxn>
                    <a:cxn ang="0">
                      <a:pos x="266" y="3702"/>
                    </a:cxn>
                    <a:cxn ang="0">
                      <a:pos x="1662" y="3701"/>
                    </a:cxn>
                    <a:cxn ang="0">
                      <a:pos x="1732" y="3682"/>
                    </a:cxn>
                    <a:cxn ang="0">
                      <a:pos x="1793" y="3645"/>
                    </a:cxn>
                    <a:cxn ang="0">
                      <a:pos x="1842" y="3592"/>
                    </a:cxn>
                    <a:cxn ang="0">
                      <a:pos x="1872" y="3527"/>
                    </a:cxn>
                    <a:cxn ang="0">
                      <a:pos x="1884" y="3453"/>
                    </a:cxn>
                    <a:cxn ang="0">
                      <a:pos x="1883" y="243"/>
                    </a:cxn>
                    <a:cxn ang="0">
                      <a:pos x="1865" y="173"/>
                    </a:cxn>
                    <a:cxn ang="0">
                      <a:pos x="1827" y="111"/>
                    </a:cxn>
                    <a:cxn ang="0">
                      <a:pos x="1774" y="63"/>
                    </a:cxn>
                    <a:cxn ang="0">
                      <a:pos x="1710" y="32"/>
                    </a:cxn>
                    <a:cxn ang="0">
                      <a:pos x="1635" y="20"/>
                    </a:cxn>
                    <a:cxn ang="0">
                      <a:pos x="136" y="598"/>
                    </a:cxn>
                  </a:cxnLst>
                  <a:rect l="0" t="0" r="r" b="b"/>
                  <a:pathLst>
                    <a:path w="1884" h="3702">
                      <a:moveTo>
                        <a:pt x="1635" y="20"/>
                      </a:moveTo>
                      <a:lnTo>
                        <a:pt x="1559" y="20"/>
                      </a:lnTo>
                      <a:lnTo>
                        <a:pt x="1559" y="6"/>
                      </a:lnTo>
                      <a:lnTo>
                        <a:pt x="1559" y="6"/>
                      </a:lnTo>
                      <a:lnTo>
                        <a:pt x="1559" y="4"/>
                      </a:lnTo>
                      <a:lnTo>
                        <a:pt x="1558" y="1"/>
                      </a:lnTo>
                      <a:lnTo>
                        <a:pt x="1555" y="0"/>
                      </a:lnTo>
                      <a:lnTo>
                        <a:pt x="1552" y="0"/>
                      </a:lnTo>
                      <a:lnTo>
                        <a:pt x="1258" y="0"/>
                      </a:lnTo>
                      <a:lnTo>
                        <a:pt x="1258" y="0"/>
                      </a:lnTo>
                      <a:lnTo>
                        <a:pt x="1255" y="0"/>
                      </a:lnTo>
                      <a:lnTo>
                        <a:pt x="1254" y="1"/>
                      </a:lnTo>
                      <a:lnTo>
                        <a:pt x="1252" y="4"/>
                      </a:lnTo>
                      <a:lnTo>
                        <a:pt x="1252" y="6"/>
                      </a:lnTo>
                      <a:lnTo>
                        <a:pt x="1252" y="20"/>
                      </a:lnTo>
                      <a:lnTo>
                        <a:pt x="266" y="20"/>
                      </a:lnTo>
                      <a:lnTo>
                        <a:pt x="266" y="20"/>
                      </a:lnTo>
                      <a:lnTo>
                        <a:pt x="241" y="22"/>
                      </a:lnTo>
                      <a:lnTo>
                        <a:pt x="216" y="25"/>
                      </a:lnTo>
                      <a:lnTo>
                        <a:pt x="192" y="32"/>
                      </a:lnTo>
                      <a:lnTo>
                        <a:pt x="170" y="39"/>
                      </a:lnTo>
                      <a:lnTo>
                        <a:pt x="148" y="51"/>
                      </a:lnTo>
                      <a:lnTo>
                        <a:pt x="127" y="63"/>
                      </a:lnTo>
                      <a:lnTo>
                        <a:pt x="108" y="77"/>
                      </a:lnTo>
                      <a:lnTo>
                        <a:pt x="91" y="94"/>
                      </a:lnTo>
                      <a:lnTo>
                        <a:pt x="75" y="111"/>
                      </a:lnTo>
                      <a:lnTo>
                        <a:pt x="60" y="130"/>
                      </a:lnTo>
                      <a:lnTo>
                        <a:pt x="48" y="151"/>
                      </a:lnTo>
                      <a:lnTo>
                        <a:pt x="37" y="173"/>
                      </a:lnTo>
                      <a:lnTo>
                        <a:pt x="29" y="194"/>
                      </a:lnTo>
                      <a:lnTo>
                        <a:pt x="23" y="219"/>
                      </a:lnTo>
                      <a:lnTo>
                        <a:pt x="19" y="243"/>
                      </a:lnTo>
                      <a:lnTo>
                        <a:pt x="18" y="269"/>
                      </a:lnTo>
                      <a:lnTo>
                        <a:pt x="18" y="335"/>
                      </a:lnTo>
                      <a:lnTo>
                        <a:pt x="6" y="335"/>
                      </a:lnTo>
                      <a:lnTo>
                        <a:pt x="6" y="335"/>
                      </a:lnTo>
                      <a:lnTo>
                        <a:pt x="4" y="336"/>
                      </a:lnTo>
                      <a:lnTo>
                        <a:pt x="1" y="338"/>
                      </a:lnTo>
                      <a:lnTo>
                        <a:pt x="0" y="339"/>
                      </a:lnTo>
                      <a:lnTo>
                        <a:pt x="0" y="342"/>
                      </a:lnTo>
                      <a:lnTo>
                        <a:pt x="0" y="506"/>
                      </a:lnTo>
                      <a:lnTo>
                        <a:pt x="0" y="506"/>
                      </a:lnTo>
                      <a:lnTo>
                        <a:pt x="0" y="509"/>
                      </a:lnTo>
                      <a:lnTo>
                        <a:pt x="1" y="510"/>
                      </a:lnTo>
                      <a:lnTo>
                        <a:pt x="4" y="512"/>
                      </a:lnTo>
                      <a:lnTo>
                        <a:pt x="6" y="512"/>
                      </a:lnTo>
                      <a:lnTo>
                        <a:pt x="18" y="512"/>
                      </a:lnTo>
                      <a:lnTo>
                        <a:pt x="18" y="709"/>
                      </a:lnTo>
                      <a:lnTo>
                        <a:pt x="6" y="709"/>
                      </a:lnTo>
                      <a:lnTo>
                        <a:pt x="6" y="709"/>
                      </a:lnTo>
                      <a:lnTo>
                        <a:pt x="4" y="709"/>
                      </a:lnTo>
                      <a:lnTo>
                        <a:pt x="1" y="711"/>
                      </a:lnTo>
                      <a:lnTo>
                        <a:pt x="0" y="713"/>
                      </a:lnTo>
                      <a:lnTo>
                        <a:pt x="0" y="715"/>
                      </a:lnTo>
                      <a:lnTo>
                        <a:pt x="0" y="841"/>
                      </a:lnTo>
                      <a:lnTo>
                        <a:pt x="0" y="841"/>
                      </a:lnTo>
                      <a:lnTo>
                        <a:pt x="0" y="844"/>
                      </a:lnTo>
                      <a:lnTo>
                        <a:pt x="1" y="845"/>
                      </a:lnTo>
                      <a:lnTo>
                        <a:pt x="4" y="847"/>
                      </a:lnTo>
                      <a:lnTo>
                        <a:pt x="6" y="848"/>
                      </a:lnTo>
                      <a:lnTo>
                        <a:pt x="18" y="848"/>
                      </a:lnTo>
                      <a:lnTo>
                        <a:pt x="18" y="1040"/>
                      </a:lnTo>
                      <a:lnTo>
                        <a:pt x="6" y="1040"/>
                      </a:lnTo>
                      <a:lnTo>
                        <a:pt x="6" y="1040"/>
                      </a:lnTo>
                      <a:lnTo>
                        <a:pt x="4" y="1040"/>
                      </a:lnTo>
                      <a:lnTo>
                        <a:pt x="1" y="1041"/>
                      </a:lnTo>
                      <a:lnTo>
                        <a:pt x="0" y="1044"/>
                      </a:lnTo>
                      <a:lnTo>
                        <a:pt x="0" y="1047"/>
                      </a:lnTo>
                      <a:lnTo>
                        <a:pt x="0" y="1171"/>
                      </a:lnTo>
                      <a:lnTo>
                        <a:pt x="0" y="1171"/>
                      </a:lnTo>
                      <a:lnTo>
                        <a:pt x="0" y="1174"/>
                      </a:lnTo>
                      <a:lnTo>
                        <a:pt x="1" y="1177"/>
                      </a:lnTo>
                      <a:lnTo>
                        <a:pt x="4" y="1178"/>
                      </a:lnTo>
                      <a:lnTo>
                        <a:pt x="6" y="1178"/>
                      </a:lnTo>
                      <a:lnTo>
                        <a:pt x="18" y="1178"/>
                      </a:lnTo>
                      <a:lnTo>
                        <a:pt x="18" y="3453"/>
                      </a:lnTo>
                      <a:lnTo>
                        <a:pt x="18" y="3453"/>
                      </a:lnTo>
                      <a:lnTo>
                        <a:pt x="19" y="3478"/>
                      </a:lnTo>
                      <a:lnTo>
                        <a:pt x="23" y="3503"/>
                      </a:lnTo>
                      <a:lnTo>
                        <a:pt x="29" y="3527"/>
                      </a:lnTo>
                      <a:lnTo>
                        <a:pt x="37" y="3550"/>
                      </a:lnTo>
                      <a:lnTo>
                        <a:pt x="48" y="3572"/>
                      </a:lnTo>
                      <a:lnTo>
                        <a:pt x="60" y="3592"/>
                      </a:lnTo>
                      <a:lnTo>
                        <a:pt x="75" y="3611"/>
                      </a:lnTo>
                      <a:lnTo>
                        <a:pt x="91" y="3629"/>
                      </a:lnTo>
                      <a:lnTo>
                        <a:pt x="108" y="3645"/>
                      </a:lnTo>
                      <a:lnTo>
                        <a:pt x="127" y="3660"/>
                      </a:lnTo>
                      <a:lnTo>
                        <a:pt x="148" y="3671"/>
                      </a:lnTo>
                      <a:lnTo>
                        <a:pt x="170" y="3682"/>
                      </a:lnTo>
                      <a:lnTo>
                        <a:pt x="192" y="3690"/>
                      </a:lnTo>
                      <a:lnTo>
                        <a:pt x="216" y="3696"/>
                      </a:lnTo>
                      <a:lnTo>
                        <a:pt x="241" y="3701"/>
                      </a:lnTo>
                      <a:lnTo>
                        <a:pt x="266" y="3702"/>
                      </a:lnTo>
                      <a:lnTo>
                        <a:pt x="1635" y="3702"/>
                      </a:lnTo>
                      <a:lnTo>
                        <a:pt x="1635" y="3702"/>
                      </a:lnTo>
                      <a:lnTo>
                        <a:pt x="1662" y="3701"/>
                      </a:lnTo>
                      <a:lnTo>
                        <a:pt x="1685" y="3696"/>
                      </a:lnTo>
                      <a:lnTo>
                        <a:pt x="1710" y="3690"/>
                      </a:lnTo>
                      <a:lnTo>
                        <a:pt x="1732" y="3682"/>
                      </a:lnTo>
                      <a:lnTo>
                        <a:pt x="1754" y="3671"/>
                      </a:lnTo>
                      <a:lnTo>
                        <a:pt x="1774" y="3660"/>
                      </a:lnTo>
                      <a:lnTo>
                        <a:pt x="1793" y="3645"/>
                      </a:lnTo>
                      <a:lnTo>
                        <a:pt x="1811" y="3629"/>
                      </a:lnTo>
                      <a:lnTo>
                        <a:pt x="1827" y="3611"/>
                      </a:lnTo>
                      <a:lnTo>
                        <a:pt x="1842" y="3592"/>
                      </a:lnTo>
                      <a:lnTo>
                        <a:pt x="1855" y="3572"/>
                      </a:lnTo>
                      <a:lnTo>
                        <a:pt x="1865" y="3550"/>
                      </a:lnTo>
                      <a:lnTo>
                        <a:pt x="1872" y="3527"/>
                      </a:lnTo>
                      <a:lnTo>
                        <a:pt x="1880" y="3503"/>
                      </a:lnTo>
                      <a:lnTo>
                        <a:pt x="1883" y="3478"/>
                      </a:lnTo>
                      <a:lnTo>
                        <a:pt x="1884" y="3453"/>
                      </a:lnTo>
                      <a:lnTo>
                        <a:pt x="1884" y="269"/>
                      </a:lnTo>
                      <a:lnTo>
                        <a:pt x="1884" y="269"/>
                      </a:lnTo>
                      <a:lnTo>
                        <a:pt x="1883" y="243"/>
                      </a:lnTo>
                      <a:lnTo>
                        <a:pt x="1880" y="219"/>
                      </a:lnTo>
                      <a:lnTo>
                        <a:pt x="1872" y="194"/>
                      </a:lnTo>
                      <a:lnTo>
                        <a:pt x="1865" y="173"/>
                      </a:lnTo>
                      <a:lnTo>
                        <a:pt x="1855" y="151"/>
                      </a:lnTo>
                      <a:lnTo>
                        <a:pt x="1842" y="130"/>
                      </a:lnTo>
                      <a:lnTo>
                        <a:pt x="1827" y="111"/>
                      </a:lnTo>
                      <a:lnTo>
                        <a:pt x="1811" y="94"/>
                      </a:lnTo>
                      <a:lnTo>
                        <a:pt x="1793" y="77"/>
                      </a:lnTo>
                      <a:lnTo>
                        <a:pt x="1774" y="63"/>
                      </a:lnTo>
                      <a:lnTo>
                        <a:pt x="1754" y="51"/>
                      </a:lnTo>
                      <a:lnTo>
                        <a:pt x="1732" y="39"/>
                      </a:lnTo>
                      <a:lnTo>
                        <a:pt x="1710" y="32"/>
                      </a:lnTo>
                      <a:lnTo>
                        <a:pt x="1685" y="25"/>
                      </a:lnTo>
                      <a:lnTo>
                        <a:pt x="1662" y="22"/>
                      </a:lnTo>
                      <a:lnTo>
                        <a:pt x="1635" y="20"/>
                      </a:lnTo>
                      <a:close/>
                      <a:moveTo>
                        <a:pt x="1768" y="3031"/>
                      </a:moveTo>
                      <a:lnTo>
                        <a:pt x="136" y="3031"/>
                      </a:lnTo>
                      <a:lnTo>
                        <a:pt x="136" y="598"/>
                      </a:lnTo>
                      <a:lnTo>
                        <a:pt x="1768" y="598"/>
                      </a:lnTo>
                      <a:lnTo>
                        <a:pt x="1768" y="3031"/>
                      </a:lnTo>
                      <a:close/>
                    </a:path>
                  </a:pathLst>
                </a:custGeom>
                <a:grpFill/>
                <a:ln w="9525">
                  <a:solidFill>
                    <a:srgbClr val="4B4B4B"/>
                  </a:solidFill>
                  <a:round/>
                  <a:headEnd/>
                  <a:tailEnd/>
                </a:ln>
              </p:spPr>
              <p:txBody>
                <a:bodyPr vert="horz" wrap="square" lIns="91440" tIns="45720" rIns="91440" bIns="45720" numCol="1" anchor="t" anchorCtr="0" compatLnSpc="1">
                  <a:prstTxWarp prst="textNoShape">
                    <a:avLst/>
                  </a:prstTxWarp>
                </a:bodyPr>
                <a:lstStyle/>
                <a:p>
                  <a:pPr marL="0" marR="0" lvl="0" indent="0" defTabSz="930493" eaLnBrk="1" fontAlgn="auto" latinLnBrk="0" hangingPunct="1">
                    <a:lnSpc>
                      <a:spcPct val="100000"/>
                    </a:lnSpc>
                    <a:spcBef>
                      <a:spcPts val="0"/>
                    </a:spcBef>
                    <a:spcAft>
                      <a:spcPts val="0"/>
                    </a:spcAft>
                    <a:buClrTx/>
                    <a:buSzTx/>
                    <a:buFontTx/>
                    <a:buNone/>
                    <a:tabLst/>
                    <a:defRPr/>
                  </a:pPr>
                  <a:endParaRPr kumimoji="0" lang="ar-SA" sz="1600" b="0" i="0" u="none" strike="noStrike" kern="0" cap="none" spc="0" normalizeH="0" baseline="0" noProof="0">
                    <a:ln>
                      <a:noFill/>
                    </a:ln>
                    <a:solidFill>
                      <a:srgbClr val="000000"/>
                    </a:solidFill>
                    <a:effectLst/>
                    <a:uLnTx/>
                    <a:uFillTx/>
                    <a:latin typeface="Arial"/>
                    <a:ea typeface="微软雅黑"/>
                    <a:cs typeface="+mn-ea"/>
                    <a:sym typeface="+mn-lt"/>
                  </a:endParaRPr>
                </a:p>
              </p:txBody>
            </p:sp>
            <p:sp>
              <p:nvSpPr>
                <p:cNvPr id="50" name="Freeform 8">
                  <a:extLst>
                    <a:ext uri="{FF2B5EF4-FFF2-40B4-BE49-F238E27FC236}">
                      <a16:creationId xmlns:a16="http://schemas.microsoft.com/office/drawing/2014/main" id="{324398E1-9094-44A5-9E09-E967AEF86691}"/>
                    </a:ext>
                  </a:extLst>
                </p:cNvPr>
                <p:cNvSpPr>
                  <a:spLocks/>
                </p:cNvSpPr>
                <p:nvPr/>
              </p:nvSpPr>
              <p:spPr bwMode="auto">
                <a:xfrm>
                  <a:off x="1219201" y="4197350"/>
                  <a:ext cx="284163" cy="282575"/>
                </a:xfrm>
                <a:custGeom>
                  <a:avLst/>
                  <a:gdLst/>
                  <a:ahLst/>
                  <a:cxnLst>
                    <a:cxn ang="0">
                      <a:pos x="356" y="178"/>
                    </a:cxn>
                    <a:cxn ang="0">
                      <a:pos x="352" y="215"/>
                    </a:cxn>
                    <a:cxn ang="0">
                      <a:pos x="342" y="248"/>
                    </a:cxn>
                    <a:cxn ang="0">
                      <a:pos x="326" y="279"/>
                    </a:cxn>
                    <a:cxn ang="0">
                      <a:pos x="304" y="305"/>
                    </a:cxn>
                    <a:cxn ang="0">
                      <a:pos x="277" y="327"/>
                    </a:cxn>
                    <a:cxn ang="0">
                      <a:pos x="247" y="343"/>
                    </a:cxn>
                    <a:cxn ang="0">
                      <a:pos x="213" y="354"/>
                    </a:cxn>
                    <a:cxn ang="0">
                      <a:pos x="178" y="357"/>
                    </a:cxn>
                    <a:cxn ang="0">
                      <a:pos x="159" y="357"/>
                    </a:cxn>
                    <a:cxn ang="0">
                      <a:pos x="125" y="349"/>
                    </a:cxn>
                    <a:cxn ang="0">
                      <a:pos x="93" y="336"/>
                    </a:cxn>
                    <a:cxn ang="0">
                      <a:pos x="64" y="317"/>
                    </a:cxn>
                    <a:cxn ang="0">
                      <a:pos x="41" y="292"/>
                    </a:cxn>
                    <a:cxn ang="0">
                      <a:pos x="22" y="265"/>
                    </a:cxn>
                    <a:cxn ang="0">
                      <a:pos x="7" y="232"/>
                    </a:cxn>
                    <a:cxn ang="0">
                      <a:pos x="0" y="197"/>
                    </a:cxn>
                    <a:cxn ang="0">
                      <a:pos x="0" y="178"/>
                    </a:cxn>
                    <a:cxn ang="0">
                      <a:pos x="2" y="143"/>
                    </a:cxn>
                    <a:cxn ang="0">
                      <a:pos x="13" y="110"/>
                    </a:cxn>
                    <a:cxn ang="0">
                      <a:pos x="30" y="79"/>
                    </a:cxn>
                    <a:cxn ang="0">
                      <a:pos x="52" y="53"/>
                    </a:cxn>
                    <a:cxn ang="0">
                      <a:pos x="79" y="31"/>
                    </a:cxn>
                    <a:cxn ang="0">
                      <a:pos x="108" y="15"/>
                    </a:cxn>
                    <a:cxn ang="0">
                      <a:pos x="141" y="4"/>
                    </a:cxn>
                    <a:cxn ang="0">
                      <a:pos x="178" y="0"/>
                    </a:cxn>
                    <a:cxn ang="0">
                      <a:pos x="196" y="1"/>
                    </a:cxn>
                    <a:cxn ang="0">
                      <a:pos x="231" y="9"/>
                    </a:cxn>
                    <a:cxn ang="0">
                      <a:pos x="263" y="22"/>
                    </a:cxn>
                    <a:cxn ang="0">
                      <a:pos x="292" y="41"/>
                    </a:cxn>
                    <a:cxn ang="0">
                      <a:pos x="316" y="66"/>
                    </a:cxn>
                    <a:cxn ang="0">
                      <a:pos x="335" y="93"/>
                    </a:cxn>
                    <a:cxn ang="0">
                      <a:pos x="348" y="126"/>
                    </a:cxn>
                    <a:cxn ang="0">
                      <a:pos x="355" y="161"/>
                    </a:cxn>
                  </a:cxnLst>
                  <a:rect l="0" t="0" r="r" b="b"/>
                  <a:pathLst>
                    <a:path w="356" h="357">
                      <a:moveTo>
                        <a:pt x="356" y="178"/>
                      </a:moveTo>
                      <a:lnTo>
                        <a:pt x="356" y="178"/>
                      </a:lnTo>
                      <a:lnTo>
                        <a:pt x="355" y="197"/>
                      </a:lnTo>
                      <a:lnTo>
                        <a:pt x="352" y="215"/>
                      </a:lnTo>
                      <a:lnTo>
                        <a:pt x="348" y="232"/>
                      </a:lnTo>
                      <a:lnTo>
                        <a:pt x="342" y="248"/>
                      </a:lnTo>
                      <a:lnTo>
                        <a:pt x="335" y="265"/>
                      </a:lnTo>
                      <a:lnTo>
                        <a:pt x="326" y="279"/>
                      </a:lnTo>
                      <a:lnTo>
                        <a:pt x="316" y="292"/>
                      </a:lnTo>
                      <a:lnTo>
                        <a:pt x="304" y="305"/>
                      </a:lnTo>
                      <a:lnTo>
                        <a:pt x="292" y="317"/>
                      </a:lnTo>
                      <a:lnTo>
                        <a:pt x="277" y="327"/>
                      </a:lnTo>
                      <a:lnTo>
                        <a:pt x="263" y="336"/>
                      </a:lnTo>
                      <a:lnTo>
                        <a:pt x="247" y="343"/>
                      </a:lnTo>
                      <a:lnTo>
                        <a:pt x="231" y="349"/>
                      </a:lnTo>
                      <a:lnTo>
                        <a:pt x="213" y="354"/>
                      </a:lnTo>
                      <a:lnTo>
                        <a:pt x="196" y="357"/>
                      </a:lnTo>
                      <a:lnTo>
                        <a:pt x="178" y="357"/>
                      </a:lnTo>
                      <a:lnTo>
                        <a:pt x="178" y="357"/>
                      </a:lnTo>
                      <a:lnTo>
                        <a:pt x="159" y="357"/>
                      </a:lnTo>
                      <a:lnTo>
                        <a:pt x="141" y="354"/>
                      </a:lnTo>
                      <a:lnTo>
                        <a:pt x="125" y="349"/>
                      </a:lnTo>
                      <a:lnTo>
                        <a:pt x="108" y="343"/>
                      </a:lnTo>
                      <a:lnTo>
                        <a:pt x="93" y="336"/>
                      </a:lnTo>
                      <a:lnTo>
                        <a:pt x="79" y="327"/>
                      </a:lnTo>
                      <a:lnTo>
                        <a:pt x="64" y="317"/>
                      </a:lnTo>
                      <a:lnTo>
                        <a:pt x="52" y="305"/>
                      </a:lnTo>
                      <a:lnTo>
                        <a:pt x="41" y="292"/>
                      </a:lnTo>
                      <a:lnTo>
                        <a:pt x="30" y="279"/>
                      </a:lnTo>
                      <a:lnTo>
                        <a:pt x="22" y="265"/>
                      </a:lnTo>
                      <a:lnTo>
                        <a:pt x="13" y="248"/>
                      </a:lnTo>
                      <a:lnTo>
                        <a:pt x="7" y="232"/>
                      </a:lnTo>
                      <a:lnTo>
                        <a:pt x="2" y="215"/>
                      </a:lnTo>
                      <a:lnTo>
                        <a:pt x="0" y="197"/>
                      </a:lnTo>
                      <a:lnTo>
                        <a:pt x="0" y="178"/>
                      </a:lnTo>
                      <a:lnTo>
                        <a:pt x="0" y="178"/>
                      </a:lnTo>
                      <a:lnTo>
                        <a:pt x="0" y="161"/>
                      </a:lnTo>
                      <a:lnTo>
                        <a:pt x="2" y="143"/>
                      </a:lnTo>
                      <a:lnTo>
                        <a:pt x="7" y="126"/>
                      </a:lnTo>
                      <a:lnTo>
                        <a:pt x="13" y="110"/>
                      </a:lnTo>
                      <a:lnTo>
                        <a:pt x="22" y="93"/>
                      </a:lnTo>
                      <a:lnTo>
                        <a:pt x="30" y="79"/>
                      </a:lnTo>
                      <a:lnTo>
                        <a:pt x="41" y="66"/>
                      </a:lnTo>
                      <a:lnTo>
                        <a:pt x="52" y="53"/>
                      </a:lnTo>
                      <a:lnTo>
                        <a:pt x="64" y="41"/>
                      </a:lnTo>
                      <a:lnTo>
                        <a:pt x="79" y="31"/>
                      </a:lnTo>
                      <a:lnTo>
                        <a:pt x="93" y="22"/>
                      </a:lnTo>
                      <a:lnTo>
                        <a:pt x="108" y="15"/>
                      </a:lnTo>
                      <a:lnTo>
                        <a:pt x="125" y="9"/>
                      </a:lnTo>
                      <a:lnTo>
                        <a:pt x="141" y="4"/>
                      </a:lnTo>
                      <a:lnTo>
                        <a:pt x="159" y="1"/>
                      </a:lnTo>
                      <a:lnTo>
                        <a:pt x="178" y="0"/>
                      </a:lnTo>
                      <a:lnTo>
                        <a:pt x="178" y="0"/>
                      </a:lnTo>
                      <a:lnTo>
                        <a:pt x="196" y="1"/>
                      </a:lnTo>
                      <a:lnTo>
                        <a:pt x="213" y="4"/>
                      </a:lnTo>
                      <a:lnTo>
                        <a:pt x="231" y="9"/>
                      </a:lnTo>
                      <a:lnTo>
                        <a:pt x="247" y="15"/>
                      </a:lnTo>
                      <a:lnTo>
                        <a:pt x="263" y="22"/>
                      </a:lnTo>
                      <a:lnTo>
                        <a:pt x="277" y="31"/>
                      </a:lnTo>
                      <a:lnTo>
                        <a:pt x="292" y="41"/>
                      </a:lnTo>
                      <a:lnTo>
                        <a:pt x="304" y="53"/>
                      </a:lnTo>
                      <a:lnTo>
                        <a:pt x="316" y="66"/>
                      </a:lnTo>
                      <a:lnTo>
                        <a:pt x="326" y="79"/>
                      </a:lnTo>
                      <a:lnTo>
                        <a:pt x="335" y="93"/>
                      </a:lnTo>
                      <a:lnTo>
                        <a:pt x="342" y="110"/>
                      </a:lnTo>
                      <a:lnTo>
                        <a:pt x="348" y="126"/>
                      </a:lnTo>
                      <a:lnTo>
                        <a:pt x="352" y="143"/>
                      </a:lnTo>
                      <a:lnTo>
                        <a:pt x="355" y="161"/>
                      </a:lnTo>
                      <a:lnTo>
                        <a:pt x="356" y="178"/>
                      </a:lnTo>
                      <a:close/>
                    </a:path>
                  </a:pathLst>
                </a:custGeom>
                <a:grpFill/>
                <a:ln w="9525">
                  <a:solidFill>
                    <a:srgbClr val="4B4B4B"/>
                  </a:solidFill>
                  <a:round/>
                  <a:headEnd/>
                  <a:tailEnd/>
                </a:ln>
              </p:spPr>
              <p:txBody>
                <a:bodyPr vert="horz" wrap="square" lIns="91440" tIns="45720" rIns="91440" bIns="45720" numCol="1" anchor="t" anchorCtr="0" compatLnSpc="1">
                  <a:prstTxWarp prst="textNoShape">
                    <a:avLst/>
                  </a:prstTxWarp>
                </a:bodyPr>
                <a:lstStyle/>
                <a:p>
                  <a:pPr marL="0" marR="0" lvl="0" indent="0" defTabSz="930493" eaLnBrk="1" fontAlgn="auto" latinLnBrk="0" hangingPunct="1">
                    <a:lnSpc>
                      <a:spcPct val="100000"/>
                    </a:lnSpc>
                    <a:spcBef>
                      <a:spcPts val="0"/>
                    </a:spcBef>
                    <a:spcAft>
                      <a:spcPts val="0"/>
                    </a:spcAft>
                    <a:buClrTx/>
                    <a:buSzTx/>
                    <a:buFontTx/>
                    <a:buNone/>
                    <a:tabLst/>
                    <a:defRPr/>
                  </a:pPr>
                  <a:endParaRPr kumimoji="0" lang="ar-SA" sz="1600" b="0" i="0" u="none" strike="noStrike" kern="0" cap="none" spc="0" normalizeH="0" baseline="0" noProof="0">
                    <a:ln>
                      <a:noFill/>
                    </a:ln>
                    <a:solidFill>
                      <a:srgbClr val="000000"/>
                    </a:solidFill>
                    <a:effectLst/>
                    <a:uLnTx/>
                    <a:uFillTx/>
                    <a:latin typeface="Arial"/>
                    <a:ea typeface="微软雅黑"/>
                    <a:cs typeface="+mn-ea"/>
                    <a:sym typeface="+mn-lt"/>
                  </a:endParaRPr>
                </a:p>
              </p:txBody>
            </p:sp>
            <p:sp>
              <p:nvSpPr>
                <p:cNvPr id="51" name="Freeform 13">
                  <a:extLst>
                    <a:ext uri="{FF2B5EF4-FFF2-40B4-BE49-F238E27FC236}">
                      <a16:creationId xmlns:a16="http://schemas.microsoft.com/office/drawing/2014/main" id="{3B6B8D43-CBB2-40FC-9AD6-275341975BED}"/>
                    </a:ext>
                  </a:extLst>
                </p:cNvPr>
                <p:cNvSpPr>
                  <a:spLocks/>
                </p:cNvSpPr>
                <p:nvPr/>
              </p:nvSpPr>
              <p:spPr bwMode="auto">
                <a:xfrm>
                  <a:off x="1074738" y="1892300"/>
                  <a:ext cx="53975" cy="53975"/>
                </a:xfrm>
                <a:custGeom>
                  <a:avLst/>
                  <a:gdLst/>
                  <a:ahLst/>
                  <a:cxnLst>
                    <a:cxn ang="0">
                      <a:pos x="67" y="34"/>
                    </a:cxn>
                    <a:cxn ang="0">
                      <a:pos x="67" y="34"/>
                    </a:cxn>
                    <a:cxn ang="0">
                      <a:pos x="66" y="40"/>
                    </a:cxn>
                    <a:cxn ang="0">
                      <a:pos x="64" y="47"/>
                    </a:cxn>
                    <a:cxn ang="0">
                      <a:pos x="61" y="53"/>
                    </a:cxn>
                    <a:cxn ang="0">
                      <a:pos x="57" y="57"/>
                    </a:cxn>
                    <a:cxn ang="0">
                      <a:pos x="52" y="62"/>
                    </a:cxn>
                    <a:cxn ang="0">
                      <a:pos x="47" y="65"/>
                    </a:cxn>
                    <a:cxn ang="0">
                      <a:pos x="39" y="66"/>
                    </a:cxn>
                    <a:cxn ang="0">
                      <a:pos x="33" y="67"/>
                    </a:cxn>
                    <a:cxn ang="0">
                      <a:pos x="33" y="67"/>
                    </a:cxn>
                    <a:cxn ang="0">
                      <a:pos x="26" y="66"/>
                    </a:cxn>
                    <a:cxn ang="0">
                      <a:pos x="20" y="65"/>
                    </a:cxn>
                    <a:cxn ang="0">
                      <a:pos x="14" y="62"/>
                    </a:cxn>
                    <a:cxn ang="0">
                      <a:pos x="10" y="57"/>
                    </a:cxn>
                    <a:cxn ang="0">
                      <a:pos x="6" y="53"/>
                    </a:cxn>
                    <a:cxn ang="0">
                      <a:pos x="3" y="47"/>
                    </a:cxn>
                    <a:cxn ang="0">
                      <a:pos x="0" y="40"/>
                    </a:cxn>
                    <a:cxn ang="0">
                      <a:pos x="0" y="34"/>
                    </a:cxn>
                    <a:cxn ang="0">
                      <a:pos x="0" y="34"/>
                    </a:cxn>
                    <a:cxn ang="0">
                      <a:pos x="0" y="27"/>
                    </a:cxn>
                    <a:cxn ang="0">
                      <a:pos x="3" y="21"/>
                    </a:cxn>
                    <a:cxn ang="0">
                      <a:pos x="6" y="15"/>
                    </a:cxn>
                    <a:cxn ang="0">
                      <a:pos x="10" y="10"/>
                    </a:cxn>
                    <a:cxn ang="0">
                      <a:pos x="14" y="6"/>
                    </a:cxn>
                    <a:cxn ang="0">
                      <a:pos x="20" y="3"/>
                    </a:cxn>
                    <a:cxn ang="0">
                      <a:pos x="26" y="0"/>
                    </a:cxn>
                    <a:cxn ang="0">
                      <a:pos x="33" y="0"/>
                    </a:cxn>
                    <a:cxn ang="0">
                      <a:pos x="33" y="0"/>
                    </a:cxn>
                    <a:cxn ang="0">
                      <a:pos x="39" y="0"/>
                    </a:cxn>
                    <a:cxn ang="0">
                      <a:pos x="47" y="3"/>
                    </a:cxn>
                    <a:cxn ang="0">
                      <a:pos x="52" y="6"/>
                    </a:cxn>
                    <a:cxn ang="0">
                      <a:pos x="57" y="10"/>
                    </a:cxn>
                    <a:cxn ang="0">
                      <a:pos x="61" y="15"/>
                    </a:cxn>
                    <a:cxn ang="0">
                      <a:pos x="64" y="21"/>
                    </a:cxn>
                    <a:cxn ang="0">
                      <a:pos x="66" y="27"/>
                    </a:cxn>
                    <a:cxn ang="0">
                      <a:pos x="67" y="34"/>
                    </a:cxn>
                  </a:cxnLst>
                  <a:rect l="0" t="0" r="r" b="b"/>
                  <a:pathLst>
                    <a:path w="67" h="67">
                      <a:moveTo>
                        <a:pt x="67" y="34"/>
                      </a:moveTo>
                      <a:lnTo>
                        <a:pt x="67" y="34"/>
                      </a:lnTo>
                      <a:lnTo>
                        <a:pt x="66" y="40"/>
                      </a:lnTo>
                      <a:lnTo>
                        <a:pt x="64" y="47"/>
                      </a:lnTo>
                      <a:lnTo>
                        <a:pt x="61" y="53"/>
                      </a:lnTo>
                      <a:lnTo>
                        <a:pt x="57" y="57"/>
                      </a:lnTo>
                      <a:lnTo>
                        <a:pt x="52" y="62"/>
                      </a:lnTo>
                      <a:lnTo>
                        <a:pt x="47" y="65"/>
                      </a:lnTo>
                      <a:lnTo>
                        <a:pt x="39" y="66"/>
                      </a:lnTo>
                      <a:lnTo>
                        <a:pt x="33" y="67"/>
                      </a:lnTo>
                      <a:lnTo>
                        <a:pt x="33" y="67"/>
                      </a:lnTo>
                      <a:lnTo>
                        <a:pt x="26" y="66"/>
                      </a:lnTo>
                      <a:lnTo>
                        <a:pt x="20" y="65"/>
                      </a:lnTo>
                      <a:lnTo>
                        <a:pt x="14" y="62"/>
                      </a:lnTo>
                      <a:lnTo>
                        <a:pt x="10" y="57"/>
                      </a:lnTo>
                      <a:lnTo>
                        <a:pt x="6" y="53"/>
                      </a:lnTo>
                      <a:lnTo>
                        <a:pt x="3" y="47"/>
                      </a:lnTo>
                      <a:lnTo>
                        <a:pt x="0" y="40"/>
                      </a:lnTo>
                      <a:lnTo>
                        <a:pt x="0" y="34"/>
                      </a:lnTo>
                      <a:lnTo>
                        <a:pt x="0" y="34"/>
                      </a:lnTo>
                      <a:lnTo>
                        <a:pt x="0" y="27"/>
                      </a:lnTo>
                      <a:lnTo>
                        <a:pt x="3" y="21"/>
                      </a:lnTo>
                      <a:lnTo>
                        <a:pt x="6" y="15"/>
                      </a:lnTo>
                      <a:lnTo>
                        <a:pt x="10" y="10"/>
                      </a:lnTo>
                      <a:lnTo>
                        <a:pt x="14" y="6"/>
                      </a:lnTo>
                      <a:lnTo>
                        <a:pt x="20" y="3"/>
                      </a:lnTo>
                      <a:lnTo>
                        <a:pt x="26" y="0"/>
                      </a:lnTo>
                      <a:lnTo>
                        <a:pt x="33" y="0"/>
                      </a:lnTo>
                      <a:lnTo>
                        <a:pt x="33" y="0"/>
                      </a:lnTo>
                      <a:lnTo>
                        <a:pt x="39" y="0"/>
                      </a:lnTo>
                      <a:lnTo>
                        <a:pt x="47" y="3"/>
                      </a:lnTo>
                      <a:lnTo>
                        <a:pt x="52" y="6"/>
                      </a:lnTo>
                      <a:lnTo>
                        <a:pt x="57" y="10"/>
                      </a:lnTo>
                      <a:lnTo>
                        <a:pt x="61" y="15"/>
                      </a:lnTo>
                      <a:lnTo>
                        <a:pt x="64" y="21"/>
                      </a:lnTo>
                      <a:lnTo>
                        <a:pt x="66" y="27"/>
                      </a:lnTo>
                      <a:lnTo>
                        <a:pt x="67" y="34"/>
                      </a:lnTo>
                    </a:path>
                  </a:pathLst>
                </a:custGeom>
                <a:grpFill/>
                <a:ln w="9525">
                  <a:solidFill>
                    <a:srgbClr val="4B4B4B"/>
                  </a:solidFill>
                  <a:round/>
                  <a:headEnd/>
                  <a:tailEnd/>
                </a:ln>
              </p:spPr>
              <p:txBody>
                <a:bodyPr vert="horz" wrap="square" lIns="91440" tIns="45720" rIns="91440" bIns="45720" numCol="1" anchor="t" anchorCtr="0" compatLnSpc="1">
                  <a:prstTxWarp prst="textNoShape">
                    <a:avLst/>
                  </a:prstTxWarp>
                </a:bodyPr>
                <a:lstStyle/>
                <a:p>
                  <a:pPr marL="0" marR="0" lvl="0" indent="0" defTabSz="930493" eaLnBrk="1" fontAlgn="auto" latinLnBrk="0" hangingPunct="1">
                    <a:lnSpc>
                      <a:spcPct val="100000"/>
                    </a:lnSpc>
                    <a:spcBef>
                      <a:spcPts val="0"/>
                    </a:spcBef>
                    <a:spcAft>
                      <a:spcPts val="0"/>
                    </a:spcAft>
                    <a:buClrTx/>
                    <a:buSzTx/>
                    <a:buFontTx/>
                    <a:buNone/>
                    <a:tabLst/>
                    <a:defRPr/>
                  </a:pPr>
                  <a:endParaRPr kumimoji="0" lang="ar-SA" sz="1600" b="0" i="0" u="none" strike="noStrike" kern="0" cap="none" spc="0" normalizeH="0" baseline="0" noProof="0">
                    <a:ln>
                      <a:noFill/>
                    </a:ln>
                    <a:solidFill>
                      <a:srgbClr val="000000"/>
                    </a:solidFill>
                    <a:effectLst/>
                    <a:uLnTx/>
                    <a:uFillTx/>
                    <a:latin typeface="Arial"/>
                    <a:ea typeface="微软雅黑"/>
                    <a:cs typeface="+mn-ea"/>
                    <a:sym typeface="+mn-lt"/>
                  </a:endParaRPr>
                </a:p>
              </p:txBody>
            </p:sp>
            <p:sp>
              <p:nvSpPr>
                <p:cNvPr id="52" name="Freeform 18">
                  <a:extLst>
                    <a:ext uri="{FF2B5EF4-FFF2-40B4-BE49-F238E27FC236}">
                      <a16:creationId xmlns:a16="http://schemas.microsoft.com/office/drawing/2014/main" id="{B6A817DC-7554-4FEA-9F0B-C60864CCAD87}"/>
                    </a:ext>
                  </a:extLst>
                </p:cNvPr>
                <p:cNvSpPr>
                  <a:spLocks/>
                </p:cNvSpPr>
                <p:nvPr/>
              </p:nvSpPr>
              <p:spPr bwMode="auto">
                <a:xfrm>
                  <a:off x="1239838" y="1889125"/>
                  <a:ext cx="263525" cy="57150"/>
                </a:xfrm>
                <a:custGeom>
                  <a:avLst/>
                  <a:gdLst/>
                  <a:ahLst/>
                  <a:cxnLst>
                    <a:cxn ang="0">
                      <a:pos x="330" y="35"/>
                    </a:cxn>
                    <a:cxn ang="0">
                      <a:pos x="330" y="35"/>
                    </a:cxn>
                    <a:cxn ang="0">
                      <a:pos x="329" y="42"/>
                    </a:cxn>
                    <a:cxn ang="0">
                      <a:pos x="328" y="50"/>
                    </a:cxn>
                    <a:cxn ang="0">
                      <a:pos x="325" y="55"/>
                    </a:cxn>
                    <a:cxn ang="0">
                      <a:pos x="320" y="60"/>
                    </a:cxn>
                    <a:cxn ang="0">
                      <a:pos x="314" y="64"/>
                    </a:cxn>
                    <a:cxn ang="0">
                      <a:pos x="309" y="69"/>
                    </a:cxn>
                    <a:cxn ang="0">
                      <a:pos x="303" y="70"/>
                    </a:cxn>
                    <a:cxn ang="0">
                      <a:pos x="295" y="71"/>
                    </a:cxn>
                    <a:cxn ang="0">
                      <a:pos x="36" y="71"/>
                    </a:cxn>
                    <a:cxn ang="0">
                      <a:pos x="36" y="71"/>
                    </a:cxn>
                    <a:cxn ang="0">
                      <a:pos x="29" y="70"/>
                    </a:cxn>
                    <a:cxn ang="0">
                      <a:pos x="22" y="69"/>
                    </a:cxn>
                    <a:cxn ang="0">
                      <a:pos x="16" y="64"/>
                    </a:cxn>
                    <a:cxn ang="0">
                      <a:pos x="10" y="60"/>
                    </a:cxn>
                    <a:cxn ang="0">
                      <a:pos x="6" y="55"/>
                    </a:cxn>
                    <a:cxn ang="0">
                      <a:pos x="3" y="50"/>
                    </a:cxn>
                    <a:cxn ang="0">
                      <a:pos x="1" y="42"/>
                    </a:cxn>
                    <a:cxn ang="0">
                      <a:pos x="0" y="35"/>
                    </a:cxn>
                    <a:cxn ang="0">
                      <a:pos x="0" y="35"/>
                    </a:cxn>
                    <a:cxn ang="0">
                      <a:pos x="1" y="29"/>
                    </a:cxn>
                    <a:cxn ang="0">
                      <a:pos x="3" y="22"/>
                    </a:cxn>
                    <a:cxn ang="0">
                      <a:pos x="6" y="16"/>
                    </a:cxn>
                    <a:cxn ang="0">
                      <a:pos x="10" y="10"/>
                    </a:cxn>
                    <a:cxn ang="0">
                      <a:pos x="16" y="6"/>
                    </a:cxn>
                    <a:cxn ang="0">
                      <a:pos x="22" y="3"/>
                    </a:cxn>
                    <a:cxn ang="0">
                      <a:pos x="29" y="1"/>
                    </a:cxn>
                    <a:cxn ang="0">
                      <a:pos x="36" y="0"/>
                    </a:cxn>
                    <a:cxn ang="0">
                      <a:pos x="295" y="0"/>
                    </a:cxn>
                    <a:cxn ang="0">
                      <a:pos x="295" y="0"/>
                    </a:cxn>
                    <a:cxn ang="0">
                      <a:pos x="303" y="1"/>
                    </a:cxn>
                    <a:cxn ang="0">
                      <a:pos x="309" y="3"/>
                    </a:cxn>
                    <a:cxn ang="0">
                      <a:pos x="314" y="6"/>
                    </a:cxn>
                    <a:cxn ang="0">
                      <a:pos x="320" y="10"/>
                    </a:cxn>
                    <a:cxn ang="0">
                      <a:pos x="325" y="16"/>
                    </a:cxn>
                    <a:cxn ang="0">
                      <a:pos x="328" y="22"/>
                    </a:cxn>
                    <a:cxn ang="0">
                      <a:pos x="329" y="29"/>
                    </a:cxn>
                    <a:cxn ang="0">
                      <a:pos x="330" y="35"/>
                    </a:cxn>
                  </a:cxnLst>
                  <a:rect l="0" t="0" r="r" b="b"/>
                  <a:pathLst>
                    <a:path w="330" h="71">
                      <a:moveTo>
                        <a:pt x="330" y="35"/>
                      </a:moveTo>
                      <a:lnTo>
                        <a:pt x="330" y="35"/>
                      </a:lnTo>
                      <a:lnTo>
                        <a:pt x="329" y="42"/>
                      </a:lnTo>
                      <a:lnTo>
                        <a:pt x="328" y="50"/>
                      </a:lnTo>
                      <a:lnTo>
                        <a:pt x="325" y="55"/>
                      </a:lnTo>
                      <a:lnTo>
                        <a:pt x="320" y="60"/>
                      </a:lnTo>
                      <a:lnTo>
                        <a:pt x="314" y="64"/>
                      </a:lnTo>
                      <a:lnTo>
                        <a:pt x="309" y="69"/>
                      </a:lnTo>
                      <a:lnTo>
                        <a:pt x="303" y="70"/>
                      </a:lnTo>
                      <a:lnTo>
                        <a:pt x="295" y="71"/>
                      </a:lnTo>
                      <a:lnTo>
                        <a:pt x="36" y="71"/>
                      </a:lnTo>
                      <a:lnTo>
                        <a:pt x="36" y="71"/>
                      </a:lnTo>
                      <a:lnTo>
                        <a:pt x="29" y="70"/>
                      </a:lnTo>
                      <a:lnTo>
                        <a:pt x="22" y="69"/>
                      </a:lnTo>
                      <a:lnTo>
                        <a:pt x="16" y="64"/>
                      </a:lnTo>
                      <a:lnTo>
                        <a:pt x="10" y="60"/>
                      </a:lnTo>
                      <a:lnTo>
                        <a:pt x="6" y="55"/>
                      </a:lnTo>
                      <a:lnTo>
                        <a:pt x="3" y="50"/>
                      </a:lnTo>
                      <a:lnTo>
                        <a:pt x="1" y="42"/>
                      </a:lnTo>
                      <a:lnTo>
                        <a:pt x="0" y="35"/>
                      </a:lnTo>
                      <a:lnTo>
                        <a:pt x="0" y="35"/>
                      </a:lnTo>
                      <a:lnTo>
                        <a:pt x="1" y="29"/>
                      </a:lnTo>
                      <a:lnTo>
                        <a:pt x="3" y="22"/>
                      </a:lnTo>
                      <a:lnTo>
                        <a:pt x="6" y="16"/>
                      </a:lnTo>
                      <a:lnTo>
                        <a:pt x="10" y="10"/>
                      </a:lnTo>
                      <a:lnTo>
                        <a:pt x="16" y="6"/>
                      </a:lnTo>
                      <a:lnTo>
                        <a:pt x="22" y="3"/>
                      </a:lnTo>
                      <a:lnTo>
                        <a:pt x="29" y="1"/>
                      </a:lnTo>
                      <a:lnTo>
                        <a:pt x="36" y="0"/>
                      </a:lnTo>
                      <a:lnTo>
                        <a:pt x="295" y="0"/>
                      </a:lnTo>
                      <a:lnTo>
                        <a:pt x="295" y="0"/>
                      </a:lnTo>
                      <a:lnTo>
                        <a:pt x="303" y="1"/>
                      </a:lnTo>
                      <a:lnTo>
                        <a:pt x="309" y="3"/>
                      </a:lnTo>
                      <a:lnTo>
                        <a:pt x="314" y="6"/>
                      </a:lnTo>
                      <a:lnTo>
                        <a:pt x="320" y="10"/>
                      </a:lnTo>
                      <a:lnTo>
                        <a:pt x="325" y="16"/>
                      </a:lnTo>
                      <a:lnTo>
                        <a:pt x="328" y="22"/>
                      </a:lnTo>
                      <a:lnTo>
                        <a:pt x="329" y="29"/>
                      </a:lnTo>
                      <a:lnTo>
                        <a:pt x="330" y="35"/>
                      </a:lnTo>
                    </a:path>
                  </a:pathLst>
                </a:custGeom>
                <a:grpFill/>
                <a:ln w="9525">
                  <a:solidFill>
                    <a:srgbClr val="4B4B4B"/>
                  </a:solidFill>
                  <a:round/>
                  <a:headEnd/>
                  <a:tailEnd/>
                </a:ln>
              </p:spPr>
              <p:txBody>
                <a:bodyPr vert="horz" wrap="square" lIns="91440" tIns="45720" rIns="91440" bIns="45720" numCol="1" anchor="t" anchorCtr="0" compatLnSpc="1">
                  <a:prstTxWarp prst="textNoShape">
                    <a:avLst/>
                  </a:prstTxWarp>
                </a:bodyPr>
                <a:lstStyle/>
                <a:p>
                  <a:pPr marL="0" marR="0" lvl="0" indent="0" defTabSz="930493" eaLnBrk="1" fontAlgn="auto" latinLnBrk="0" hangingPunct="1">
                    <a:lnSpc>
                      <a:spcPct val="100000"/>
                    </a:lnSpc>
                    <a:spcBef>
                      <a:spcPts val="0"/>
                    </a:spcBef>
                    <a:spcAft>
                      <a:spcPts val="0"/>
                    </a:spcAft>
                    <a:buClrTx/>
                    <a:buSzTx/>
                    <a:buFontTx/>
                    <a:buNone/>
                    <a:tabLst/>
                    <a:defRPr/>
                  </a:pPr>
                  <a:endParaRPr kumimoji="0" lang="ar-SA" sz="1600" b="0" i="0" u="none" strike="noStrike" kern="0" cap="none" spc="0" normalizeH="0" baseline="0" noProof="0">
                    <a:ln>
                      <a:noFill/>
                    </a:ln>
                    <a:solidFill>
                      <a:srgbClr val="000000"/>
                    </a:solidFill>
                    <a:effectLst/>
                    <a:uLnTx/>
                    <a:uFillTx/>
                    <a:latin typeface="Arial"/>
                    <a:ea typeface="微软雅黑"/>
                    <a:cs typeface="+mn-ea"/>
                    <a:sym typeface="+mn-lt"/>
                  </a:endParaRPr>
                </a:p>
              </p:txBody>
            </p:sp>
          </p:grpSp>
        </p:grpSp>
        <p:sp>
          <p:nvSpPr>
            <p:cNvPr id="46" name="TextBox 81">
              <a:extLst>
                <a:ext uri="{FF2B5EF4-FFF2-40B4-BE49-F238E27FC236}">
                  <a16:creationId xmlns:a16="http://schemas.microsoft.com/office/drawing/2014/main" id="{F748D3CF-491F-4420-B3EE-1C5A1528287A}"/>
                </a:ext>
              </a:extLst>
            </p:cNvPr>
            <p:cNvSpPr txBox="1"/>
            <p:nvPr/>
          </p:nvSpPr>
          <p:spPr>
            <a:xfrm>
              <a:off x="5238754" y="1972001"/>
              <a:ext cx="928382" cy="383849"/>
            </a:xfrm>
            <a:prstGeom prst="rect">
              <a:avLst/>
            </a:prstGeom>
            <a:grpFill/>
          </p:spPr>
          <p:txBody>
            <a:bodyPr wrap="square" lIns="0" tIns="0" rIns="0" bIns="0" rtlCol="1" anchor="t" anchorCtr="0">
              <a:noAutofit/>
            </a:bodyPr>
            <a:lstStyle/>
            <a:p>
              <a:pPr marL="0" marR="0" lvl="0" indent="0" algn="ctr" defTabSz="930493" eaLnBrk="1" fontAlgn="auto" latinLnBrk="0" hangingPunct="1">
                <a:lnSpc>
                  <a:spcPct val="100000"/>
                </a:lnSpc>
                <a:spcBef>
                  <a:spcPts val="0"/>
                </a:spcBef>
                <a:spcAft>
                  <a:spcPts val="0"/>
                </a:spcAft>
                <a:buClrTx/>
                <a:buSzTx/>
                <a:buFontTx/>
                <a:buNone/>
                <a:tabLst/>
                <a:defRPr/>
              </a:pPr>
              <a:r>
                <a:rPr kumimoji="0" lang="en-US" altLang="zh-CN" sz="2400" b="0" i="0" u="none" strike="noStrike" kern="0" cap="none" spc="0" normalizeH="0" baseline="0" noProof="0" dirty="0">
                  <a:ln>
                    <a:noFill/>
                  </a:ln>
                  <a:solidFill>
                    <a:srgbClr val="FFFFFF"/>
                  </a:solidFill>
                  <a:effectLst/>
                  <a:uLnTx/>
                  <a:uFillTx/>
                  <a:latin typeface="Arial"/>
                  <a:ea typeface="微软雅黑"/>
                  <a:cs typeface="+mn-ea"/>
                  <a:sym typeface="+mn-lt"/>
                </a:rPr>
                <a:t>60%</a:t>
              </a:r>
              <a:endParaRPr kumimoji="0" lang="ar-SA" sz="2400" b="0" i="0" u="none" strike="noStrike" kern="0" cap="none" spc="0" normalizeH="0" baseline="0" noProof="0" dirty="0">
                <a:ln>
                  <a:noFill/>
                </a:ln>
                <a:solidFill>
                  <a:srgbClr val="FFFFFF"/>
                </a:solidFill>
                <a:effectLst/>
                <a:uLnTx/>
                <a:uFillTx/>
                <a:latin typeface="Arial"/>
                <a:ea typeface="微软雅黑"/>
                <a:cs typeface="+mn-ea"/>
                <a:sym typeface="+mn-lt"/>
              </a:endParaRPr>
            </a:p>
          </p:txBody>
        </p:sp>
      </p:grpSp>
      <p:sp>
        <p:nvSpPr>
          <p:cNvPr id="53" name="矩形 52">
            <a:extLst>
              <a:ext uri="{FF2B5EF4-FFF2-40B4-BE49-F238E27FC236}">
                <a16:creationId xmlns:a16="http://schemas.microsoft.com/office/drawing/2014/main" id="{C6F089C8-E6B8-40AE-A769-E6AE6B9266ED}"/>
              </a:ext>
            </a:extLst>
          </p:cNvPr>
          <p:cNvSpPr/>
          <p:nvPr/>
        </p:nvSpPr>
        <p:spPr>
          <a:xfrm>
            <a:off x="525393" y="2827772"/>
            <a:ext cx="1928440" cy="220103"/>
          </a:xfrm>
          <a:prstGeom prst="rect">
            <a:avLst/>
          </a:prstGeom>
        </p:spPr>
        <p:txBody>
          <a:bodyPr wrap="square">
            <a:spAutoFit/>
          </a:bodyPr>
          <a:lstStyle/>
          <a:p>
            <a:r>
              <a:rPr lang="zh-CN" altLang="en-US" sz="800" dirty="0">
                <a:solidFill>
                  <a:schemeClr val="bg1"/>
                </a:solidFill>
                <a:latin typeface="微软雅黑" pitchFamily="34" charset="-122"/>
                <a:ea typeface="微软雅黑" pitchFamily="34" charset="-122"/>
              </a:rPr>
              <a:t>在此框中选择粘贴，并选择只保留文字</a:t>
            </a:r>
            <a:endParaRPr lang="zh-CN" altLang="en-US" sz="800" dirty="0">
              <a:solidFill>
                <a:schemeClr val="bg1"/>
              </a:solidFill>
            </a:endParaRPr>
          </a:p>
        </p:txBody>
      </p:sp>
      <p:sp>
        <p:nvSpPr>
          <p:cNvPr id="54" name="矩形 53">
            <a:extLst>
              <a:ext uri="{FF2B5EF4-FFF2-40B4-BE49-F238E27FC236}">
                <a16:creationId xmlns:a16="http://schemas.microsoft.com/office/drawing/2014/main" id="{B7159F69-F7C1-4B75-93FD-39E98A6DC2E6}"/>
              </a:ext>
            </a:extLst>
          </p:cNvPr>
          <p:cNvSpPr/>
          <p:nvPr/>
        </p:nvSpPr>
        <p:spPr>
          <a:xfrm>
            <a:off x="1144493" y="3250711"/>
            <a:ext cx="1928440" cy="220103"/>
          </a:xfrm>
          <a:prstGeom prst="rect">
            <a:avLst/>
          </a:prstGeom>
        </p:spPr>
        <p:txBody>
          <a:bodyPr wrap="square">
            <a:spAutoFit/>
          </a:bodyPr>
          <a:lstStyle/>
          <a:p>
            <a:r>
              <a:rPr lang="zh-CN" altLang="en-US" sz="800" dirty="0">
                <a:solidFill>
                  <a:schemeClr val="bg1"/>
                </a:solidFill>
                <a:latin typeface="微软雅黑" pitchFamily="34" charset="-122"/>
                <a:ea typeface="微软雅黑" pitchFamily="34" charset="-122"/>
              </a:rPr>
              <a:t>在此框中选择粘贴，并选择只保留文字</a:t>
            </a:r>
            <a:endParaRPr lang="zh-CN" altLang="en-US" sz="800" dirty="0">
              <a:solidFill>
                <a:schemeClr val="bg1"/>
              </a:solidFill>
            </a:endParaRPr>
          </a:p>
        </p:txBody>
      </p:sp>
      <p:sp>
        <p:nvSpPr>
          <p:cNvPr id="55" name="矩形 54">
            <a:extLst>
              <a:ext uri="{FF2B5EF4-FFF2-40B4-BE49-F238E27FC236}">
                <a16:creationId xmlns:a16="http://schemas.microsoft.com/office/drawing/2014/main" id="{18996229-5F9D-46C2-92E1-EB89016878D8}"/>
              </a:ext>
            </a:extLst>
          </p:cNvPr>
          <p:cNvSpPr/>
          <p:nvPr/>
        </p:nvSpPr>
        <p:spPr>
          <a:xfrm>
            <a:off x="6373667" y="2863364"/>
            <a:ext cx="1928440" cy="220103"/>
          </a:xfrm>
          <a:prstGeom prst="rect">
            <a:avLst/>
          </a:prstGeom>
        </p:spPr>
        <p:txBody>
          <a:bodyPr wrap="square">
            <a:spAutoFit/>
          </a:bodyPr>
          <a:lstStyle/>
          <a:p>
            <a:r>
              <a:rPr lang="zh-CN" altLang="en-US" sz="800" dirty="0">
                <a:solidFill>
                  <a:schemeClr val="bg1"/>
                </a:solidFill>
                <a:latin typeface="微软雅黑" pitchFamily="34" charset="-122"/>
                <a:ea typeface="微软雅黑" pitchFamily="34" charset="-122"/>
              </a:rPr>
              <a:t>在此框中选择粘贴，并选择只保留文字</a:t>
            </a:r>
            <a:endParaRPr lang="zh-CN" altLang="en-US" sz="800" dirty="0">
              <a:solidFill>
                <a:schemeClr val="bg1"/>
              </a:solidFill>
            </a:endParaRPr>
          </a:p>
        </p:txBody>
      </p:sp>
      <p:sp>
        <p:nvSpPr>
          <p:cNvPr id="56" name="矩形 55">
            <a:extLst>
              <a:ext uri="{FF2B5EF4-FFF2-40B4-BE49-F238E27FC236}">
                <a16:creationId xmlns:a16="http://schemas.microsoft.com/office/drawing/2014/main" id="{552CF6F5-F7F1-4FA7-A1D8-7A1B9C8AFFB0}"/>
              </a:ext>
            </a:extLst>
          </p:cNvPr>
          <p:cNvSpPr/>
          <p:nvPr/>
        </p:nvSpPr>
        <p:spPr>
          <a:xfrm>
            <a:off x="5950878" y="3253817"/>
            <a:ext cx="1928440" cy="220103"/>
          </a:xfrm>
          <a:prstGeom prst="rect">
            <a:avLst/>
          </a:prstGeom>
        </p:spPr>
        <p:txBody>
          <a:bodyPr wrap="square">
            <a:spAutoFit/>
          </a:bodyPr>
          <a:lstStyle/>
          <a:p>
            <a:r>
              <a:rPr lang="zh-CN" altLang="en-US" sz="800" dirty="0">
                <a:solidFill>
                  <a:schemeClr val="bg1"/>
                </a:solidFill>
                <a:latin typeface="微软雅黑" pitchFamily="34" charset="-122"/>
                <a:ea typeface="微软雅黑" pitchFamily="34" charset="-122"/>
              </a:rPr>
              <a:t>在此框中选择粘贴，并选择只保留文字</a:t>
            </a:r>
            <a:endParaRPr lang="zh-CN" altLang="en-US" sz="800" dirty="0">
              <a:solidFill>
                <a:schemeClr val="bg1"/>
              </a:solidFill>
            </a:endParaRPr>
          </a:p>
        </p:txBody>
      </p:sp>
      <p:sp>
        <p:nvSpPr>
          <p:cNvPr id="57" name="矩形 56">
            <a:extLst>
              <a:ext uri="{FF2B5EF4-FFF2-40B4-BE49-F238E27FC236}">
                <a16:creationId xmlns:a16="http://schemas.microsoft.com/office/drawing/2014/main" id="{374FFEF8-FAB9-4B5D-AE70-7160E77B525A}"/>
              </a:ext>
            </a:extLst>
          </p:cNvPr>
          <p:cNvSpPr/>
          <p:nvPr/>
        </p:nvSpPr>
        <p:spPr>
          <a:xfrm>
            <a:off x="5851464" y="4002909"/>
            <a:ext cx="1928440" cy="220103"/>
          </a:xfrm>
          <a:prstGeom prst="rect">
            <a:avLst/>
          </a:prstGeom>
        </p:spPr>
        <p:txBody>
          <a:bodyPr wrap="square">
            <a:spAutoFit/>
          </a:bodyPr>
          <a:lstStyle/>
          <a:p>
            <a:r>
              <a:rPr lang="zh-CN" altLang="en-US" sz="800" dirty="0">
                <a:solidFill>
                  <a:schemeClr val="bg1"/>
                </a:solidFill>
                <a:latin typeface="微软雅黑" pitchFamily="34" charset="-122"/>
                <a:ea typeface="微软雅黑" pitchFamily="34" charset="-122"/>
              </a:rPr>
              <a:t>在此框中选择粘贴</a:t>
            </a:r>
            <a:endParaRPr lang="zh-CN" altLang="en-US" sz="800" dirty="0">
              <a:solidFill>
                <a:schemeClr val="bg1"/>
              </a:solidFill>
            </a:endParaRPr>
          </a:p>
        </p:txBody>
      </p:sp>
      <p:sp>
        <p:nvSpPr>
          <p:cNvPr id="58" name="矩形 57">
            <a:extLst>
              <a:ext uri="{FF2B5EF4-FFF2-40B4-BE49-F238E27FC236}">
                <a16:creationId xmlns:a16="http://schemas.microsoft.com/office/drawing/2014/main" id="{33968257-7D3E-4766-9CF5-39D7F6FD3540}"/>
              </a:ext>
            </a:extLst>
          </p:cNvPr>
          <p:cNvSpPr/>
          <p:nvPr/>
        </p:nvSpPr>
        <p:spPr>
          <a:xfrm>
            <a:off x="1648783" y="3654990"/>
            <a:ext cx="1928440" cy="220103"/>
          </a:xfrm>
          <a:prstGeom prst="rect">
            <a:avLst/>
          </a:prstGeom>
        </p:spPr>
        <p:txBody>
          <a:bodyPr wrap="square">
            <a:spAutoFit/>
          </a:bodyPr>
          <a:lstStyle/>
          <a:p>
            <a:r>
              <a:rPr lang="zh-CN" altLang="en-US" sz="800" dirty="0">
                <a:solidFill>
                  <a:schemeClr val="bg1"/>
                </a:solidFill>
                <a:latin typeface="微软雅黑" pitchFamily="34" charset="-122"/>
                <a:ea typeface="微软雅黑" pitchFamily="34" charset="-122"/>
              </a:rPr>
              <a:t>在此框中选择粘贴</a:t>
            </a:r>
            <a:endParaRPr lang="zh-CN" altLang="en-US" sz="800" dirty="0">
              <a:solidFill>
                <a:schemeClr val="bg1"/>
              </a:solidFill>
            </a:endParaRPr>
          </a:p>
        </p:txBody>
      </p:sp>
      <p:sp>
        <p:nvSpPr>
          <p:cNvPr id="59" name="矩形 58">
            <a:extLst>
              <a:ext uri="{FF2B5EF4-FFF2-40B4-BE49-F238E27FC236}">
                <a16:creationId xmlns:a16="http://schemas.microsoft.com/office/drawing/2014/main" id="{B84A513C-9608-4F34-A26A-36DEF1B657A9}"/>
              </a:ext>
            </a:extLst>
          </p:cNvPr>
          <p:cNvSpPr/>
          <p:nvPr/>
        </p:nvSpPr>
        <p:spPr>
          <a:xfrm>
            <a:off x="1969041" y="4008168"/>
            <a:ext cx="1928440" cy="220103"/>
          </a:xfrm>
          <a:prstGeom prst="rect">
            <a:avLst/>
          </a:prstGeom>
        </p:spPr>
        <p:txBody>
          <a:bodyPr wrap="square">
            <a:spAutoFit/>
          </a:bodyPr>
          <a:lstStyle/>
          <a:p>
            <a:r>
              <a:rPr lang="zh-CN" altLang="en-US" sz="800" dirty="0">
                <a:solidFill>
                  <a:schemeClr val="bg1"/>
                </a:solidFill>
                <a:latin typeface="微软雅黑" pitchFamily="34" charset="-122"/>
                <a:ea typeface="微软雅黑" pitchFamily="34" charset="-122"/>
              </a:rPr>
              <a:t>在此框中选择粘贴</a:t>
            </a:r>
            <a:endParaRPr lang="zh-CN" altLang="en-US" sz="800" dirty="0">
              <a:solidFill>
                <a:schemeClr val="bg1"/>
              </a:solidFill>
            </a:endParaRPr>
          </a:p>
        </p:txBody>
      </p:sp>
      <p:sp>
        <p:nvSpPr>
          <p:cNvPr id="60" name="矩形 59">
            <a:extLst>
              <a:ext uri="{FF2B5EF4-FFF2-40B4-BE49-F238E27FC236}">
                <a16:creationId xmlns:a16="http://schemas.microsoft.com/office/drawing/2014/main" id="{B1B5285E-5407-4F05-B109-2DCF1B014A2E}"/>
              </a:ext>
            </a:extLst>
          </p:cNvPr>
          <p:cNvSpPr/>
          <p:nvPr/>
        </p:nvSpPr>
        <p:spPr>
          <a:xfrm>
            <a:off x="6308068" y="3629349"/>
            <a:ext cx="1928440" cy="220103"/>
          </a:xfrm>
          <a:prstGeom prst="rect">
            <a:avLst/>
          </a:prstGeom>
        </p:spPr>
        <p:txBody>
          <a:bodyPr wrap="square">
            <a:spAutoFit/>
          </a:bodyPr>
          <a:lstStyle/>
          <a:p>
            <a:r>
              <a:rPr lang="zh-CN" altLang="en-US" sz="800" dirty="0">
                <a:solidFill>
                  <a:schemeClr val="bg1"/>
                </a:solidFill>
                <a:latin typeface="微软雅黑" pitchFamily="34" charset="-122"/>
                <a:ea typeface="微软雅黑" pitchFamily="34" charset="-122"/>
              </a:rPr>
              <a:t>在此框中选择粘贴</a:t>
            </a:r>
            <a:endParaRPr lang="zh-CN" altLang="en-US" sz="800" dirty="0">
              <a:solidFill>
                <a:schemeClr val="bg1"/>
              </a:solidFill>
            </a:endParaRPr>
          </a:p>
        </p:txBody>
      </p:sp>
      <p:sp>
        <p:nvSpPr>
          <p:cNvPr id="61" name="TextBox 81">
            <a:extLst>
              <a:ext uri="{FF2B5EF4-FFF2-40B4-BE49-F238E27FC236}">
                <a16:creationId xmlns:a16="http://schemas.microsoft.com/office/drawing/2014/main" id="{7BC8DB84-76BC-41B8-8B49-6A40C34B5D0A}"/>
              </a:ext>
            </a:extLst>
          </p:cNvPr>
          <p:cNvSpPr txBox="1"/>
          <p:nvPr/>
        </p:nvSpPr>
        <p:spPr>
          <a:xfrm>
            <a:off x="2867506" y="1558197"/>
            <a:ext cx="928382" cy="383849"/>
          </a:xfrm>
          <a:prstGeom prst="rect">
            <a:avLst/>
          </a:prstGeom>
          <a:solidFill>
            <a:schemeClr val="bg1">
              <a:lumMod val="65000"/>
            </a:schemeClr>
          </a:solidFill>
        </p:spPr>
        <p:txBody>
          <a:bodyPr wrap="square" lIns="0" tIns="0" rIns="0" bIns="0" rtlCol="1" anchor="t" anchorCtr="0">
            <a:noAutofit/>
          </a:bodyPr>
          <a:lstStyle/>
          <a:p>
            <a:pPr marL="0" marR="0" lvl="0" indent="0" algn="ctr" defTabSz="930493" eaLnBrk="1" fontAlgn="auto" latinLnBrk="0" hangingPunct="1">
              <a:lnSpc>
                <a:spcPct val="100000"/>
              </a:lnSpc>
              <a:spcBef>
                <a:spcPts val="0"/>
              </a:spcBef>
              <a:spcAft>
                <a:spcPts val="0"/>
              </a:spcAft>
              <a:buClrTx/>
              <a:buSzTx/>
              <a:buFontTx/>
              <a:buNone/>
              <a:tabLst/>
              <a:defRPr/>
            </a:pPr>
            <a:r>
              <a:rPr kumimoji="0" lang="en-US" altLang="zh-CN" sz="2400" b="0" i="0" u="none" strike="noStrike" kern="0" cap="none" spc="0" normalizeH="0" baseline="0" noProof="0" dirty="0">
                <a:ln>
                  <a:noFill/>
                </a:ln>
                <a:solidFill>
                  <a:srgbClr val="FFFFFF"/>
                </a:solidFill>
                <a:effectLst/>
                <a:uLnTx/>
                <a:uFillTx/>
                <a:latin typeface="Arial"/>
                <a:ea typeface="微软雅黑"/>
                <a:cs typeface="+mn-ea"/>
                <a:sym typeface="+mn-lt"/>
              </a:rPr>
              <a:t>80%</a:t>
            </a:r>
            <a:endParaRPr kumimoji="0" lang="ar-SA" sz="2400" b="0" i="0" u="none" strike="noStrike" kern="0" cap="none" spc="0" normalizeH="0" baseline="0" noProof="0" dirty="0">
              <a:ln>
                <a:noFill/>
              </a:ln>
              <a:solidFill>
                <a:srgbClr val="FFFFFF"/>
              </a:solidFill>
              <a:effectLst/>
              <a:uLnTx/>
              <a:uFillTx/>
              <a:latin typeface="Arial"/>
              <a:ea typeface="微软雅黑"/>
              <a:cs typeface="+mn-ea"/>
              <a:sym typeface="+mn-lt"/>
            </a:endParaRPr>
          </a:p>
        </p:txBody>
      </p:sp>
    </p:spTree>
    <p:extLst>
      <p:ext uri="{BB962C8B-B14F-4D97-AF65-F5344CB8AC3E}">
        <p14:creationId xmlns:p14="http://schemas.microsoft.com/office/powerpoint/2010/main" val="370233777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6000">
        <p15:prstTrans prst="pageCurlDouble"/>
      </p:transition>
    </mc:Choice>
    <mc:Fallback xmlns="">
      <p:transition spd="slow" advClick="0"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lt">
                                    <p:tmPct val="10000"/>
                                  </p:iterate>
                                  <p:childTnLst>
                                    <p:set>
                                      <p:cBhvr>
                                        <p:cTn id="6" dur="1" fill="hold">
                                          <p:stCondLst>
                                            <p:cond delay="0"/>
                                          </p:stCondLst>
                                        </p:cTn>
                                        <p:tgtEl>
                                          <p:spTgt spid="5"/>
                                        </p:tgtEl>
                                        <p:attrNameLst>
                                          <p:attrName>style.visibility</p:attrName>
                                        </p:attrNameLst>
                                      </p:cBhvr>
                                      <p:to>
                                        <p:strVal val="visible"/>
                                      </p:to>
                                    </p:set>
                                    <p:animEffect transition="in" filter="fade">
                                      <p:cBhvr>
                                        <p:cTn id="7" dur="100"/>
                                        <p:tgtEl>
                                          <p:spTgt spid="5"/>
                                        </p:tgtEl>
                                      </p:cBhvr>
                                    </p:animEffect>
                                  </p:childTnLst>
                                </p:cTn>
                              </p:par>
                            </p:childTnLst>
                          </p:cTn>
                        </p:par>
                        <p:par>
                          <p:cTn id="8" fill="hold">
                            <p:stCondLst>
                              <p:cond delay="870"/>
                            </p:stCondLst>
                            <p:childTnLst>
                              <p:par>
                                <p:cTn id="9" presetID="10" presetClass="entr" presetSubtype="0" fill="hold" nodeType="afterEffect">
                                  <p:stCondLst>
                                    <p:cond delay="0"/>
                                  </p:stCondLst>
                                  <p:childTnLst>
                                    <p:set>
                                      <p:cBhvr>
                                        <p:cTn id="10" dur="1" fill="hold">
                                          <p:stCondLst>
                                            <p:cond delay="0"/>
                                          </p:stCondLst>
                                        </p:cTn>
                                        <p:tgtEl>
                                          <p:spTgt spid="35"/>
                                        </p:tgtEl>
                                        <p:attrNameLst>
                                          <p:attrName>style.visibility</p:attrName>
                                        </p:attrNameLst>
                                      </p:cBhvr>
                                      <p:to>
                                        <p:strVal val="visible"/>
                                      </p:to>
                                    </p:set>
                                    <p:animEffect transition="in" filter="fade">
                                      <p:cBhvr>
                                        <p:cTn id="11" dur="500"/>
                                        <p:tgtEl>
                                          <p:spTgt spid="35"/>
                                        </p:tgtEl>
                                      </p:cBhvr>
                                    </p:animEffect>
                                  </p:childTnLst>
                                </p:cTn>
                              </p:par>
                            </p:childTnLst>
                          </p:cTn>
                        </p:par>
                        <p:par>
                          <p:cTn id="12" fill="hold">
                            <p:stCondLst>
                              <p:cond delay="1370"/>
                            </p:stCondLst>
                            <p:childTnLst>
                              <p:par>
                                <p:cTn id="13" presetID="10" presetClass="entr" presetSubtype="0" fill="hold" nodeType="afterEffect">
                                  <p:stCondLst>
                                    <p:cond delay="0"/>
                                  </p:stCondLst>
                                  <p:childTnLst>
                                    <p:set>
                                      <p:cBhvr>
                                        <p:cTn id="14" dur="1" fill="hold">
                                          <p:stCondLst>
                                            <p:cond delay="0"/>
                                          </p:stCondLst>
                                        </p:cTn>
                                        <p:tgtEl>
                                          <p:spTgt spid="44"/>
                                        </p:tgtEl>
                                        <p:attrNameLst>
                                          <p:attrName>style.visibility</p:attrName>
                                        </p:attrNameLst>
                                      </p:cBhvr>
                                      <p:to>
                                        <p:strVal val="visible"/>
                                      </p:to>
                                    </p:set>
                                    <p:animEffect transition="in" filter="fade">
                                      <p:cBhvr>
                                        <p:cTn id="15" dur="500"/>
                                        <p:tgtEl>
                                          <p:spTgt spid="44"/>
                                        </p:tgtEl>
                                      </p:cBhvr>
                                    </p:animEffect>
                                  </p:childTnLst>
                                </p:cTn>
                              </p:par>
                            </p:childTnLst>
                          </p:cTn>
                        </p:par>
                        <p:par>
                          <p:cTn id="16" fill="hold">
                            <p:stCondLst>
                              <p:cond delay="1870"/>
                            </p:stCondLst>
                            <p:childTnLst>
                              <p:par>
                                <p:cTn id="17" presetID="10" presetClass="entr" presetSubtype="0" fill="hold"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childTnLst>
                          </p:cTn>
                        </p:par>
                        <p:par>
                          <p:cTn id="20" fill="hold">
                            <p:stCondLst>
                              <p:cond delay="2370"/>
                            </p:stCondLst>
                            <p:childTnLst>
                              <p:par>
                                <p:cTn id="21" presetID="10" presetClass="entr" presetSubtype="0" fill="hold" nodeType="afterEffect">
                                  <p:stCondLst>
                                    <p:cond delay="0"/>
                                  </p:stCondLst>
                                  <p:childTnLst>
                                    <p:set>
                                      <p:cBhvr>
                                        <p:cTn id="22" dur="1" fill="hold">
                                          <p:stCondLst>
                                            <p:cond delay="0"/>
                                          </p:stCondLst>
                                        </p:cTn>
                                        <p:tgtEl>
                                          <p:spTgt spid="22"/>
                                        </p:tgtEl>
                                        <p:attrNameLst>
                                          <p:attrName>style.visibility</p:attrName>
                                        </p:attrNameLst>
                                      </p:cBhvr>
                                      <p:to>
                                        <p:strVal val="visible"/>
                                      </p:to>
                                    </p:set>
                                    <p:animEffect transition="in" filter="fade">
                                      <p:cBhvr>
                                        <p:cTn id="23" dur="500"/>
                                        <p:tgtEl>
                                          <p:spTgt spid="22"/>
                                        </p:tgtEl>
                                      </p:cBhvr>
                                    </p:animEffect>
                                  </p:childTnLst>
                                </p:cTn>
                              </p:par>
                            </p:childTnLst>
                          </p:cTn>
                        </p:par>
                      </p:childTnLst>
                    </p:cTn>
                  </p:par>
                  <p:par>
                    <p:cTn id="24" fill="hold">
                      <p:stCondLst>
                        <p:cond delay="indefinite"/>
                      </p:stCondLst>
                      <p:childTnLst>
                        <p:par>
                          <p:cTn id="25" fill="hold">
                            <p:stCondLst>
                              <p:cond delay="0"/>
                            </p:stCondLst>
                            <p:childTnLst>
                              <p:par>
                                <p:cTn id="26" presetID="26" presetClass="emph" presetSubtype="0" fill="hold" grpId="0" nodeType="clickEffect">
                                  <p:stCondLst>
                                    <p:cond delay="0"/>
                                  </p:stCondLst>
                                  <p:childTnLst>
                                    <p:animEffect transition="out" filter="fade">
                                      <p:cBhvr>
                                        <p:cTn id="27" dur="500" tmFilter="0, 0; .2, .5; .8, .5; 1, 0"/>
                                        <p:tgtEl>
                                          <p:spTgt spid="61"/>
                                        </p:tgtEl>
                                      </p:cBhvr>
                                    </p:animEffect>
                                    <p:animScale>
                                      <p:cBhvr>
                                        <p:cTn id="28" dur="250" autoRev="1" fill="hold"/>
                                        <p:tgtEl>
                                          <p:spTgt spid="61"/>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1"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a:extLst>
              <a:ext uri="{FF2B5EF4-FFF2-40B4-BE49-F238E27FC236}">
                <a16:creationId xmlns:a16="http://schemas.microsoft.com/office/drawing/2014/main" id="{610F4163-A5CB-4255-B7F7-B07465D23A79}"/>
              </a:ext>
            </a:extLst>
          </p:cNvPr>
          <p:cNvPicPr>
            <a:picLocks noChangeAspect="1"/>
          </p:cNvPicPr>
          <p:nvPr/>
        </p:nvPicPr>
        <p:blipFill>
          <a:blip r:embed="rId2" cstate="hqprint">
            <a:extLst>
              <a:ext uri="{28A0092B-C50C-407E-A947-70E740481C1C}">
                <a14:useLocalDpi xmlns:a14="http://schemas.microsoft.com/office/drawing/2010/main" val="0"/>
              </a:ext>
            </a:extLst>
          </a:blip>
          <a:stretch>
            <a:fillRect/>
          </a:stretch>
        </p:blipFill>
        <p:spPr>
          <a:xfrm>
            <a:off x="0" y="0"/>
            <a:ext cx="9143999" cy="5143500"/>
          </a:xfrm>
          <a:prstGeom prst="rect">
            <a:avLst/>
          </a:prstGeom>
        </p:spPr>
      </p:pic>
      <p:sp>
        <p:nvSpPr>
          <p:cNvPr id="7" name="文本框 6">
            <a:extLst>
              <a:ext uri="{FF2B5EF4-FFF2-40B4-BE49-F238E27FC236}">
                <a16:creationId xmlns:a16="http://schemas.microsoft.com/office/drawing/2014/main" id="{A0693D56-C1FC-426C-AE5E-1C7003884148}"/>
              </a:ext>
            </a:extLst>
          </p:cNvPr>
          <p:cNvSpPr txBox="1"/>
          <p:nvPr/>
        </p:nvSpPr>
        <p:spPr>
          <a:xfrm>
            <a:off x="4632185" y="1828676"/>
            <a:ext cx="2274982" cy="1107996"/>
          </a:xfrm>
          <a:prstGeom prst="rect">
            <a:avLst/>
          </a:prstGeom>
          <a:noFill/>
        </p:spPr>
        <p:txBody>
          <a:bodyPr wrap="none" rtlCol="0">
            <a:spAutoFit/>
          </a:bodyPr>
          <a:lstStyle/>
          <a:p>
            <a:r>
              <a:rPr lang="en-US" altLang="zh-CN" sz="6600" b="1" dirty="0">
                <a:latin typeface="微软雅黑" panose="020B0503020204020204" pitchFamily="34" charset="-122"/>
                <a:ea typeface="微软雅黑" panose="020B0503020204020204" pitchFamily="34" charset="-122"/>
              </a:rPr>
              <a:t>2019</a:t>
            </a:r>
            <a:endParaRPr lang="zh-CN" altLang="en-US" sz="6600" b="1" dirty="0">
              <a:latin typeface="微软雅黑" panose="020B0503020204020204" pitchFamily="34" charset="-122"/>
              <a:ea typeface="微软雅黑" panose="020B0503020204020204" pitchFamily="34" charset="-122"/>
            </a:endParaRPr>
          </a:p>
        </p:txBody>
      </p:sp>
      <p:sp>
        <p:nvSpPr>
          <p:cNvPr id="8" name="文本框 7">
            <a:extLst>
              <a:ext uri="{FF2B5EF4-FFF2-40B4-BE49-F238E27FC236}">
                <a16:creationId xmlns:a16="http://schemas.microsoft.com/office/drawing/2014/main" id="{47FB9915-6254-4243-93FB-FCD96A30B549}"/>
              </a:ext>
            </a:extLst>
          </p:cNvPr>
          <p:cNvSpPr txBox="1"/>
          <p:nvPr/>
        </p:nvSpPr>
        <p:spPr>
          <a:xfrm>
            <a:off x="3195895" y="3101913"/>
            <a:ext cx="5147563" cy="707886"/>
          </a:xfrm>
          <a:prstGeom prst="rect">
            <a:avLst/>
          </a:prstGeom>
          <a:noFill/>
        </p:spPr>
        <p:txBody>
          <a:bodyPr wrap="none" rtlCol="0">
            <a:spAutoFit/>
          </a:bodyPr>
          <a:lstStyle/>
          <a:p>
            <a:r>
              <a:rPr lang="zh-CN" altLang="en-US" sz="4000" b="1" dirty="0">
                <a:latin typeface="微软雅黑" panose="020B0503020204020204" pitchFamily="34" charset="-122"/>
                <a:ea typeface="微软雅黑" panose="020B0503020204020204" pitchFamily="34" charset="-122"/>
              </a:rPr>
              <a:t>讲演结束，谢谢观看</a:t>
            </a:r>
            <a:r>
              <a:rPr lang="zh-CN" altLang="en-US" sz="2700" b="1" dirty="0">
                <a:latin typeface="微软雅黑" panose="020B0503020204020204" pitchFamily="34" charset="-122"/>
                <a:ea typeface="微软雅黑" panose="020B0503020204020204" pitchFamily="34" charset="-122"/>
              </a:rPr>
              <a:t>！</a:t>
            </a:r>
          </a:p>
        </p:txBody>
      </p:sp>
      <p:sp>
        <p:nvSpPr>
          <p:cNvPr id="11" name="文本框 10">
            <a:extLst>
              <a:ext uri="{FF2B5EF4-FFF2-40B4-BE49-F238E27FC236}">
                <a16:creationId xmlns:a16="http://schemas.microsoft.com/office/drawing/2014/main" id="{4FD3A37D-75D9-4BC6-87EC-5F957FCC7423}"/>
              </a:ext>
            </a:extLst>
          </p:cNvPr>
          <p:cNvSpPr txBox="1"/>
          <p:nvPr/>
        </p:nvSpPr>
        <p:spPr>
          <a:xfrm>
            <a:off x="3761772" y="4116484"/>
            <a:ext cx="3748309" cy="307777"/>
          </a:xfrm>
          <a:prstGeom prst="rect">
            <a:avLst/>
          </a:prstGeom>
          <a:noFill/>
        </p:spPr>
        <p:txBody>
          <a:bodyPr wrap="square" rtlCol="0">
            <a:spAutoFit/>
          </a:bodyPr>
          <a:lstStyle/>
          <a:p>
            <a:r>
              <a:rPr lang="zh-CN" altLang="en-US" sz="1400" b="1" dirty="0">
                <a:latin typeface="微软雅黑" panose="020B0503020204020204" pitchFamily="34" charset="-122"/>
                <a:ea typeface="微软雅黑" panose="020B0503020204020204" pitchFamily="34" charset="-122"/>
              </a:rPr>
              <a:t>演讲人</a:t>
            </a:r>
            <a:r>
              <a:rPr lang="zh-CN" altLang="en-US" sz="1400" b="1" dirty="0" smtClean="0">
                <a:latin typeface="微软雅黑" panose="020B0503020204020204" pitchFamily="34" charset="-122"/>
                <a:ea typeface="微软雅黑" panose="020B0503020204020204" pitchFamily="34" charset="-122"/>
              </a:rPr>
              <a:t>：</a:t>
            </a:r>
            <a:r>
              <a:rPr lang="en-US" altLang="zh-CN" sz="1400" b="1" dirty="0" smtClean="0">
                <a:latin typeface="微软雅黑" panose="020B0503020204020204" pitchFamily="34" charset="-122"/>
                <a:ea typeface="微软雅黑" panose="020B0503020204020204" pitchFamily="34" charset="-122"/>
              </a:rPr>
              <a:t>33PPT</a:t>
            </a:r>
            <a:r>
              <a:rPr lang="zh-CN" altLang="en-US" sz="1400" b="1" dirty="0" smtClean="0">
                <a:latin typeface="微软雅黑" panose="020B0503020204020204" pitchFamily="34" charset="-122"/>
                <a:ea typeface="微软雅黑" panose="020B0503020204020204" pitchFamily="34" charset="-122"/>
              </a:rPr>
              <a:t>       </a:t>
            </a:r>
            <a:r>
              <a:rPr lang="zh-CN" altLang="en-US" sz="1400" b="1" dirty="0">
                <a:latin typeface="微软雅黑" panose="020B0503020204020204" pitchFamily="34" charset="-122"/>
                <a:ea typeface="微软雅黑" panose="020B0503020204020204" pitchFamily="34" charset="-122"/>
              </a:rPr>
              <a:t>班级：艺术与设计</a:t>
            </a:r>
            <a:r>
              <a:rPr lang="en-US" altLang="zh-CN" sz="1400" b="1" dirty="0">
                <a:latin typeface="微软雅黑" panose="020B0503020204020204" pitchFamily="34" charset="-122"/>
                <a:ea typeface="微软雅黑" panose="020B0503020204020204" pitchFamily="34" charset="-122"/>
              </a:rPr>
              <a:t>2</a:t>
            </a:r>
            <a:r>
              <a:rPr lang="zh-CN" altLang="en-US" sz="1400" b="1" dirty="0">
                <a:latin typeface="微软雅黑" panose="020B0503020204020204" pitchFamily="34" charset="-122"/>
                <a:ea typeface="微软雅黑" panose="020B0503020204020204" pitchFamily="34" charset="-122"/>
              </a:rPr>
              <a:t>班</a:t>
            </a:r>
          </a:p>
        </p:txBody>
      </p:sp>
    </p:spTree>
    <p:extLst>
      <p:ext uri="{BB962C8B-B14F-4D97-AF65-F5344CB8AC3E}">
        <p14:creationId xmlns:p14="http://schemas.microsoft.com/office/powerpoint/2010/main" val="70251230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advClick="0" advTm="6000">
        <p15:prstTrans prst="curtains"/>
      </p:transition>
    </mc:Choice>
    <mc:Fallback xmlns="">
      <p:transition spd="slow" advClick="0" advTm="6000">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1" presetClass="entr" presetSubtype="0" fill="hold" grpId="0" nodeType="clickEffect">
                                  <p:stCondLst>
                                    <p:cond delay="0"/>
                                  </p:stCondLst>
                                  <p:iterate type="lt">
                                    <p:tmPct val="10000"/>
                                  </p:iterate>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ppt_x</p:attrName>
                                        </p:attrNameLst>
                                      </p:cBhvr>
                                      <p:tavLst>
                                        <p:tav tm="0">
                                          <p:val>
                                            <p:strVal val="#ppt_x"/>
                                          </p:val>
                                        </p:tav>
                                        <p:tav tm="50000">
                                          <p:val>
                                            <p:strVal val="#ppt_x+.1"/>
                                          </p:val>
                                        </p:tav>
                                        <p:tav tm="100000">
                                          <p:val>
                                            <p:strVal val="#ppt_x"/>
                                          </p:val>
                                        </p:tav>
                                      </p:tavLst>
                                    </p:anim>
                                    <p:anim calcmode="lin" valueType="num">
                                      <p:cBhvr>
                                        <p:cTn id="8" dur="500" fill="hold"/>
                                        <p:tgtEl>
                                          <p:spTgt spid="7"/>
                                        </p:tgtEl>
                                        <p:attrNameLst>
                                          <p:attrName>ppt_y</p:attrName>
                                        </p:attrNameLst>
                                      </p:cBhvr>
                                      <p:tavLst>
                                        <p:tav tm="0">
                                          <p:val>
                                            <p:strVal val="#ppt_y"/>
                                          </p:val>
                                        </p:tav>
                                        <p:tav tm="100000">
                                          <p:val>
                                            <p:strVal val="#ppt_y"/>
                                          </p:val>
                                        </p:tav>
                                      </p:tavLst>
                                    </p:anim>
                                    <p:anim calcmode="lin" valueType="num">
                                      <p:cBhvr>
                                        <p:cTn id="9" dur="500" fill="hold"/>
                                        <p:tgtEl>
                                          <p:spTgt spid="7"/>
                                        </p:tgtEl>
                                        <p:attrNameLst>
                                          <p:attrName>ppt_h</p:attrName>
                                        </p:attrNameLst>
                                      </p:cBhvr>
                                      <p:tavLst>
                                        <p:tav tm="0">
                                          <p:val>
                                            <p:strVal val="#ppt_h/10"/>
                                          </p:val>
                                        </p:tav>
                                        <p:tav tm="50000">
                                          <p:val>
                                            <p:strVal val="#ppt_h+.01"/>
                                          </p:val>
                                        </p:tav>
                                        <p:tav tm="100000">
                                          <p:val>
                                            <p:strVal val="#ppt_h"/>
                                          </p:val>
                                        </p:tav>
                                      </p:tavLst>
                                    </p:anim>
                                    <p:anim calcmode="lin" valueType="num">
                                      <p:cBhvr>
                                        <p:cTn id="10" dur="500" fill="hold"/>
                                        <p:tgtEl>
                                          <p:spTgt spid="7"/>
                                        </p:tgtEl>
                                        <p:attrNameLst>
                                          <p:attrName>ppt_w</p:attrName>
                                        </p:attrNameLst>
                                      </p:cBhvr>
                                      <p:tavLst>
                                        <p:tav tm="0">
                                          <p:val>
                                            <p:strVal val="#ppt_w/10"/>
                                          </p:val>
                                        </p:tav>
                                        <p:tav tm="50000">
                                          <p:val>
                                            <p:strVal val="#ppt_w+.01"/>
                                          </p:val>
                                        </p:tav>
                                        <p:tav tm="100000">
                                          <p:val>
                                            <p:strVal val="#ppt_w"/>
                                          </p:val>
                                        </p:tav>
                                      </p:tavLst>
                                    </p:anim>
                                    <p:animEffect transition="in" filter="fade">
                                      <p:cBhvr>
                                        <p:cTn id="11" dur="500" tmFilter="0,0; .5, 1; 1, 1"/>
                                        <p:tgtEl>
                                          <p:spTgt spid="7"/>
                                        </p:tgtEl>
                                      </p:cBhvr>
                                    </p:animEffect>
                                  </p:childTnLst>
                                </p:cTn>
                              </p:par>
                            </p:childTnLst>
                          </p:cTn>
                        </p:par>
                      </p:childTnLst>
                    </p:cTn>
                  </p:par>
                  <p:par>
                    <p:cTn id="12" fill="hold">
                      <p:stCondLst>
                        <p:cond delay="indefinite"/>
                      </p:stCondLst>
                      <p:childTnLst>
                        <p:par>
                          <p:cTn id="13" fill="hold">
                            <p:stCondLst>
                              <p:cond delay="0"/>
                            </p:stCondLst>
                            <p:childTnLst>
                              <p:par>
                                <p:cTn id="14" presetID="32" presetClass="emph" presetSubtype="0" fill="hold" grpId="0" nodeType="clickEffect">
                                  <p:stCondLst>
                                    <p:cond delay="0"/>
                                  </p:stCondLst>
                                  <p:childTnLst>
                                    <p:animRot by="120000">
                                      <p:cBhvr>
                                        <p:cTn id="15" dur="100" fill="hold">
                                          <p:stCondLst>
                                            <p:cond delay="0"/>
                                          </p:stCondLst>
                                        </p:cTn>
                                        <p:tgtEl>
                                          <p:spTgt spid="8"/>
                                        </p:tgtEl>
                                        <p:attrNameLst>
                                          <p:attrName>r</p:attrName>
                                        </p:attrNameLst>
                                      </p:cBhvr>
                                    </p:animRot>
                                    <p:animRot by="-240000">
                                      <p:cBhvr>
                                        <p:cTn id="16" dur="200" fill="hold">
                                          <p:stCondLst>
                                            <p:cond delay="200"/>
                                          </p:stCondLst>
                                        </p:cTn>
                                        <p:tgtEl>
                                          <p:spTgt spid="8"/>
                                        </p:tgtEl>
                                        <p:attrNameLst>
                                          <p:attrName>r</p:attrName>
                                        </p:attrNameLst>
                                      </p:cBhvr>
                                    </p:animRot>
                                    <p:animRot by="240000">
                                      <p:cBhvr>
                                        <p:cTn id="17" dur="200" fill="hold">
                                          <p:stCondLst>
                                            <p:cond delay="400"/>
                                          </p:stCondLst>
                                        </p:cTn>
                                        <p:tgtEl>
                                          <p:spTgt spid="8"/>
                                        </p:tgtEl>
                                        <p:attrNameLst>
                                          <p:attrName>r</p:attrName>
                                        </p:attrNameLst>
                                      </p:cBhvr>
                                    </p:animRot>
                                    <p:animRot by="-240000">
                                      <p:cBhvr>
                                        <p:cTn id="18" dur="200" fill="hold">
                                          <p:stCondLst>
                                            <p:cond delay="600"/>
                                          </p:stCondLst>
                                        </p:cTn>
                                        <p:tgtEl>
                                          <p:spTgt spid="8"/>
                                        </p:tgtEl>
                                        <p:attrNameLst>
                                          <p:attrName>r</p:attrName>
                                        </p:attrNameLst>
                                      </p:cBhvr>
                                    </p:animRot>
                                    <p:animRot by="120000">
                                      <p:cBhvr>
                                        <p:cTn id="19" dur="200" fill="hold">
                                          <p:stCondLst>
                                            <p:cond delay="800"/>
                                          </p:stCondLst>
                                        </p:cTn>
                                        <p:tgtEl>
                                          <p:spTgt spid="8"/>
                                        </p:tgtEl>
                                        <p:attrNameLst>
                                          <p:attrName>r</p:attrName>
                                        </p:attrNameLst>
                                      </p:cBhvr>
                                    </p:animRot>
                                  </p:childTnLst>
                                </p:cTn>
                              </p:par>
                            </p:childTnLst>
                          </p:cTn>
                        </p:par>
                      </p:childTnLst>
                    </p:cTn>
                  </p:par>
                  <p:par>
                    <p:cTn id="20" fill="hold">
                      <p:stCondLst>
                        <p:cond delay="indefinite"/>
                      </p:stCondLst>
                      <p:childTnLst>
                        <p:par>
                          <p:cTn id="21" fill="hold">
                            <p:stCondLst>
                              <p:cond delay="0"/>
                            </p:stCondLst>
                            <p:childTnLst>
                              <p:par>
                                <p:cTn id="22" presetID="32" presetClass="emph" presetSubtype="0" fill="hold" grpId="0" nodeType="clickEffect">
                                  <p:stCondLst>
                                    <p:cond delay="0"/>
                                  </p:stCondLst>
                                  <p:childTnLst>
                                    <p:animRot by="120000">
                                      <p:cBhvr>
                                        <p:cTn id="23" dur="100" fill="hold">
                                          <p:stCondLst>
                                            <p:cond delay="0"/>
                                          </p:stCondLst>
                                        </p:cTn>
                                        <p:tgtEl>
                                          <p:spTgt spid="11"/>
                                        </p:tgtEl>
                                        <p:attrNameLst>
                                          <p:attrName>r</p:attrName>
                                        </p:attrNameLst>
                                      </p:cBhvr>
                                    </p:animRot>
                                    <p:animRot by="-240000">
                                      <p:cBhvr>
                                        <p:cTn id="24" dur="200" fill="hold">
                                          <p:stCondLst>
                                            <p:cond delay="200"/>
                                          </p:stCondLst>
                                        </p:cTn>
                                        <p:tgtEl>
                                          <p:spTgt spid="11"/>
                                        </p:tgtEl>
                                        <p:attrNameLst>
                                          <p:attrName>r</p:attrName>
                                        </p:attrNameLst>
                                      </p:cBhvr>
                                    </p:animRot>
                                    <p:animRot by="240000">
                                      <p:cBhvr>
                                        <p:cTn id="25" dur="200" fill="hold">
                                          <p:stCondLst>
                                            <p:cond delay="400"/>
                                          </p:stCondLst>
                                        </p:cTn>
                                        <p:tgtEl>
                                          <p:spTgt spid="11"/>
                                        </p:tgtEl>
                                        <p:attrNameLst>
                                          <p:attrName>r</p:attrName>
                                        </p:attrNameLst>
                                      </p:cBhvr>
                                    </p:animRot>
                                    <p:animRot by="-240000">
                                      <p:cBhvr>
                                        <p:cTn id="26" dur="200" fill="hold">
                                          <p:stCondLst>
                                            <p:cond delay="600"/>
                                          </p:stCondLst>
                                        </p:cTn>
                                        <p:tgtEl>
                                          <p:spTgt spid="11"/>
                                        </p:tgtEl>
                                        <p:attrNameLst>
                                          <p:attrName>r</p:attrName>
                                        </p:attrNameLst>
                                      </p:cBhvr>
                                    </p:animRot>
                                    <p:animRot by="120000">
                                      <p:cBhvr>
                                        <p:cTn id="27" dur="200" fill="hold">
                                          <p:stCondLst>
                                            <p:cond delay="800"/>
                                          </p:stCondLst>
                                        </p:cTn>
                                        <p:tgtEl>
                                          <p:spTgt spid="11"/>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11"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016D0165-4372-4794-B169-5F327E7EAE6A}"/>
              </a:ext>
            </a:extLst>
          </p:cNvPr>
          <p:cNvSpPr txBox="1"/>
          <p:nvPr/>
        </p:nvSpPr>
        <p:spPr>
          <a:xfrm>
            <a:off x="2971496" y="1752782"/>
            <a:ext cx="1508746" cy="1446550"/>
          </a:xfrm>
          <a:prstGeom prst="rect">
            <a:avLst/>
          </a:prstGeom>
          <a:noFill/>
        </p:spPr>
        <p:txBody>
          <a:bodyPr wrap="none" rtlCol="0">
            <a:spAutoFit/>
          </a:bodyPr>
          <a:lstStyle/>
          <a:p>
            <a:r>
              <a:rPr lang="en-US" altLang="zh-CN" sz="8800" dirty="0">
                <a:latin typeface="微软雅黑" panose="020B0503020204020204" pitchFamily="34" charset="-122"/>
                <a:ea typeface="微软雅黑" panose="020B0503020204020204" pitchFamily="34" charset="-122"/>
              </a:rPr>
              <a:t>01</a:t>
            </a:r>
            <a:endParaRPr lang="zh-CN" altLang="en-US" sz="8800" dirty="0">
              <a:latin typeface="微软雅黑" panose="020B0503020204020204" pitchFamily="34" charset="-122"/>
              <a:ea typeface="微软雅黑" panose="020B0503020204020204" pitchFamily="34" charset="-122"/>
            </a:endParaRPr>
          </a:p>
        </p:txBody>
      </p:sp>
      <p:sp>
        <p:nvSpPr>
          <p:cNvPr id="6" name="文本框 5">
            <a:extLst>
              <a:ext uri="{FF2B5EF4-FFF2-40B4-BE49-F238E27FC236}">
                <a16:creationId xmlns:a16="http://schemas.microsoft.com/office/drawing/2014/main" id="{1E9EAD8A-73BD-44ED-A0BF-824D26EEE82B}"/>
              </a:ext>
            </a:extLst>
          </p:cNvPr>
          <p:cNvSpPr txBox="1"/>
          <p:nvPr/>
        </p:nvSpPr>
        <p:spPr>
          <a:xfrm>
            <a:off x="4480242" y="2037755"/>
            <a:ext cx="1415772" cy="461665"/>
          </a:xfrm>
          <a:prstGeom prst="rect">
            <a:avLst/>
          </a:prstGeom>
          <a:noFill/>
        </p:spPr>
        <p:txBody>
          <a:bodyPr wrap="none" rtlCol="0">
            <a:spAutoFit/>
          </a:bodyPr>
          <a:lstStyle/>
          <a:p>
            <a:r>
              <a:rPr lang="zh-CN" altLang="en-US" sz="2400" dirty="0">
                <a:latin typeface="微软雅黑" panose="020B0503020204020204" pitchFamily="34" charset="-122"/>
                <a:ea typeface="微软雅黑" panose="020B0503020204020204" pitchFamily="34" charset="-122"/>
              </a:rPr>
              <a:t>课题综述</a:t>
            </a:r>
          </a:p>
        </p:txBody>
      </p:sp>
      <p:sp>
        <p:nvSpPr>
          <p:cNvPr id="11" name="矩形 10">
            <a:extLst>
              <a:ext uri="{FF2B5EF4-FFF2-40B4-BE49-F238E27FC236}">
                <a16:creationId xmlns:a16="http://schemas.microsoft.com/office/drawing/2014/main" id="{616A0AAE-083B-4BC7-8E98-B8495E068ADC}"/>
              </a:ext>
            </a:extLst>
          </p:cNvPr>
          <p:cNvSpPr/>
          <p:nvPr/>
        </p:nvSpPr>
        <p:spPr>
          <a:xfrm>
            <a:off x="0" y="1891750"/>
            <a:ext cx="2095018" cy="121534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TextBox 30">
            <a:extLst>
              <a:ext uri="{FF2B5EF4-FFF2-40B4-BE49-F238E27FC236}">
                <a16:creationId xmlns:a16="http://schemas.microsoft.com/office/drawing/2014/main" id="{D9DD72A0-AB9E-48FE-A73D-F82F7ABF9CA6}"/>
              </a:ext>
            </a:extLst>
          </p:cNvPr>
          <p:cNvSpPr txBox="1"/>
          <p:nvPr/>
        </p:nvSpPr>
        <p:spPr>
          <a:xfrm>
            <a:off x="59471" y="2112531"/>
            <a:ext cx="1976076" cy="775503"/>
          </a:xfrm>
          <a:custGeom>
            <a:avLst/>
            <a:gdLst/>
            <a:ahLst/>
            <a:cxnLst/>
            <a:rect l="l" t="t" r="r" b="b"/>
            <a:pathLst>
              <a:path w="1714881" h="672998">
                <a:moveTo>
                  <a:pt x="785622" y="36576"/>
                </a:moveTo>
                <a:cubicBezTo>
                  <a:pt x="699059" y="36576"/>
                  <a:pt x="627736" y="64617"/>
                  <a:pt x="571652" y="120700"/>
                </a:cubicBezTo>
                <a:cubicBezTo>
                  <a:pt x="515569" y="176784"/>
                  <a:pt x="487528" y="248412"/>
                  <a:pt x="487528" y="335584"/>
                </a:cubicBezTo>
                <a:cubicBezTo>
                  <a:pt x="487528" y="422757"/>
                  <a:pt x="515264" y="494080"/>
                  <a:pt x="570738" y="549554"/>
                </a:cubicBezTo>
                <a:cubicBezTo>
                  <a:pt x="626821" y="605637"/>
                  <a:pt x="698449" y="633679"/>
                  <a:pt x="785622" y="633679"/>
                </a:cubicBezTo>
                <a:cubicBezTo>
                  <a:pt x="873404" y="633679"/>
                  <a:pt x="945337" y="606247"/>
                  <a:pt x="1001420" y="551383"/>
                </a:cubicBezTo>
                <a:cubicBezTo>
                  <a:pt x="1056894" y="495909"/>
                  <a:pt x="1084631" y="423976"/>
                  <a:pt x="1084631" y="335584"/>
                </a:cubicBezTo>
                <a:cubicBezTo>
                  <a:pt x="1084631" y="247802"/>
                  <a:pt x="1056894" y="176174"/>
                  <a:pt x="1001420" y="120700"/>
                </a:cubicBezTo>
                <a:cubicBezTo>
                  <a:pt x="945337" y="64617"/>
                  <a:pt x="873404" y="36576"/>
                  <a:pt x="785622" y="36576"/>
                </a:cubicBezTo>
                <a:close/>
                <a:moveTo>
                  <a:pt x="1388440" y="9144"/>
                </a:moveTo>
                <a:lnTo>
                  <a:pt x="1714881" y="9144"/>
                </a:lnTo>
                <a:lnTo>
                  <a:pt x="1714881" y="46634"/>
                </a:lnTo>
                <a:lnTo>
                  <a:pt x="1570406" y="46634"/>
                </a:lnTo>
                <a:lnTo>
                  <a:pt x="1570406" y="662025"/>
                </a:lnTo>
                <a:lnTo>
                  <a:pt x="1532915" y="662025"/>
                </a:lnTo>
                <a:lnTo>
                  <a:pt x="1532915" y="46634"/>
                </a:lnTo>
                <a:lnTo>
                  <a:pt x="1388440" y="46634"/>
                </a:lnTo>
                <a:close/>
                <a:moveTo>
                  <a:pt x="1226287" y="9144"/>
                </a:moveTo>
                <a:lnTo>
                  <a:pt x="1262863" y="9144"/>
                </a:lnTo>
                <a:lnTo>
                  <a:pt x="1262863" y="624535"/>
                </a:lnTo>
                <a:lnTo>
                  <a:pt x="1446657" y="624535"/>
                </a:lnTo>
                <a:lnTo>
                  <a:pt x="1446657" y="662025"/>
                </a:lnTo>
                <a:lnTo>
                  <a:pt x="1226287" y="662025"/>
                </a:lnTo>
                <a:close/>
                <a:moveTo>
                  <a:pt x="0" y="9144"/>
                </a:moveTo>
                <a:lnTo>
                  <a:pt x="38405" y="9144"/>
                </a:lnTo>
                <a:lnTo>
                  <a:pt x="209398" y="548640"/>
                </a:lnTo>
                <a:lnTo>
                  <a:pt x="381305" y="9144"/>
                </a:lnTo>
                <a:lnTo>
                  <a:pt x="420624" y="9144"/>
                </a:lnTo>
                <a:lnTo>
                  <a:pt x="209398" y="672998"/>
                </a:lnTo>
                <a:close/>
                <a:moveTo>
                  <a:pt x="785622" y="0"/>
                </a:moveTo>
                <a:cubicBezTo>
                  <a:pt x="883768" y="0"/>
                  <a:pt x="964540" y="31089"/>
                  <a:pt x="1027938" y="93268"/>
                </a:cubicBezTo>
                <a:cubicBezTo>
                  <a:pt x="1090727" y="156057"/>
                  <a:pt x="1122121" y="236829"/>
                  <a:pt x="1122121" y="335584"/>
                </a:cubicBezTo>
                <a:cubicBezTo>
                  <a:pt x="1122121" y="434340"/>
                  <a:pt x="1090727" y="514807"/>
                  <a:pt x="1027938" y="576986"/>
                </a:cubicBezTo>
                <a:cubicBezTo>
                  <a:pt x="965149" y="639775"/>
                  <a:pt x="884377" y="671169"/>
                  <a:pt x="785622" y="671169"/>
                </a:cubicBezTo>
                <a:cubicBezTo>
                  <a:pt x="686867" y="671169"/>
                  <a:pt x="606400" y="640080"/>
                  <a:pt x="544220" y="577900"/>
                </a:cubicBezTo>
                <a:cubicBezTo>
                  <a:pt x="481432" y="515112"/>
                  <a:pt x="450037" y="434340"/>
                  <a:pt x="450037" y="335584"/>
                </a:cubicBezTo>
                <a:cubicBezTo>
                  <a:pt x="450037" y="236829"/>
                  <a:pt x="481127" y="156362"/>
                  <a:pt x="543306" y="94183"/>
                </a:cubicBezTo>
                <a:cubicBezTo>
                  <a:pt x="606095" y="31394"/>
                  <a:pt x="686867" y="0"/>
                  <a:pt x="785622" y="0"/>
                </a:cubicBezTo>
                <a:close/>
              </a:path>
            </a:pathLst>
          </a:custGeom>
          <a:solidFill>
            <a:schemeClr val="tx1">
              <a:lumMod val="65000"/>
              <a:lumOff val="35000"/>
            </a:schemeClr>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7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FDE9BC84-996F-4133-984E-20C41F79BDD0}"/>
              </a:ext>
            </a:extLst>
          </p:cNvPr>
          <p:cNvSpPr txBox="1"/>
          <p:nvPr/>
        </p:nvSpPr>
        <p:spPr>
          <a:xfrm>
            <a:off x="4480242" y="2547194"/>
            <a:ext cx="2031325" cy="276999"/>
          </a:xfrm>
          <a:prstGeom prst="rect">
            <a:avLst/>
          </a:prstGeom>
          <a:noFill/>
        </p:spPr>
        <p:txBody>
          <a:bodyPr wrap="none" rtlCol="0">
            <a:spAutoFit/>
          </a:bodyPr>
          <a:lstStyle/>
          <a:p>
            <a:r>
              <a:rPr lang="zh-CN" altLang="en-US" sz="1200" dirty="0">
                <a:latin typeface="微软雅黑" panose="020B0503020204020204" pitchFamily="34" charset="-122"/>
                <a:ea typeface="微软雅黑" panose="020B0503020204020204" pitchFamily="34" charset="-122"/>
              </a:rPr>
              <a:t>在此加入副标题或补充内容</a:t>
            </a:r>
          </a:p>
        </p:txBody>
      </p:sp>
    </p:spTree>
    <p:extLst>
      <p:ext uri="{BB962C8B-B14F-4D97-AF65-F5344CB8AC3E}">
        <p14:creationId xmlns:p14="http://schemas.microsoft.com/office/powerpoint/2010/main" val="241517674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6000">
        <p15:prstTrans prst="pageCurlDouble"/>
      </p:transition>
    </mc:Choice>
    <mc:Fallback xmlns="">
      <p:transition spd="slow" advClick="0"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26"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down)">
                                      <p:cBhvr>
                                        <p:cTn id="12" dur="580">
                                          <p:stCondLst>
                                            <p:cond delay="0"/>
                                          </p:stCondLst>
                                        </p:cTn>
                                        <p:tgtEl>
                                          <p:spTgt spid="5"/>
                                        </p:tgtEl>
                                      </p:cBhvr>
                                    </p:animEffect>
                                    <p:anim calcmode="lin" valueType="num">
                                      <p:cBhvr>
                                        <p:cTn id="13" dur="1822"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14" dur="664"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15" dur="664" tmFilter="0, 0; 0.125,0.2665; 0.25,0.4; 0.375,0.465; 0.5,0.5;  0.625,0.535; 0.75,0.6; 0.875,0.7335; 1,1">
                                          <p:stCondLst>
                                            <p:cond delay="664"/>
                                          </p:stCondLst>
                                        </p:cTn>
                                        <p:tgtEl>
                                          <p:spTgt spid="5"/>
                                        </p:tgtEl>
                                        <p:attrNameLst>
                                          <p:attrName>ppt_y</p:attrName>
                                        </p:attrNameLst>
                                      </p:cBhvr>
                                      <p:tavLst>
                                        <p:tav tm="0" fmla="#ppt_y-sin(pi*$)/9">
                                          <p:val>
                                            <p:fltVal val="0"/>
                                          </p:val>
                                        </p:tav>
                                        <p:tav tm="100000">
                                          <p:val>
                                            <p:fltVal val="1"/>
                                          </p:val>
                                        </p:tav>
                                      </p:tavLst>
                                    </p:anim>
                                    <p:anim calcmode="lin" valueType="num">
                                      <p:cBhvr>
                                        <p:cTn id="16" dur="332" tmFilter="0, 0; 0.125,0.2665; 0.25,0.4; 0.375,0.465; 0.5,0.5;  0.625,0.535; 0.75,0.6; 0.875,0.7335; 1,1">
                                          <p:stCondLst>
                                            <p:cond delay="1324"/>
                                          </p:stCondLst>
                                        </p:cTn>
                                        <p:tgtEl>
                                          <p:spTgt spid="5"/>
                                        </p:tgtEl>
                                        <p:attrNameLst>
                                          <p:attrName>ppt_y</p:attrName>
                                        </p:attrNameLst>
                                      </p:cBhvr>
                                      <p:tavLst>
                                        <p:tav tm="0" fmla="#ppt_y-sin(pi*$)/27">
                                          <p:val>
                                            <p:fltVal val="0"/>
                                          </p:val>
                                        </p:tav>
                                        <p:tav tm="100000">
                                          <p:val>
                                            <p:fltVal val="1"/>
                                          </p:val>
                                        </p:tav>
                                      </p:tavLst>
                                    </p:anim>
                                    <p:anim calcmode="lin" valueType="num">
                                      <p:cBhvr>
                                        <p:cTn id="17" dur="164" tmFilter="0, 0; 0.125,0.2665; 0.25,0.4; 0.375,0.465; 0.5,0.5;  0.625,0.535; 0.75,0.6; 0.875,0.7335; 1,1">
                                          <p:stCondLst>
                                            <p:cond delay="1656"/>
                                          </p:stCondLst>
                                        </p:cTn>
                                        <p:tgtEl>
                                          <p:spTgt spid="5"/>
                                        </p:tgtEl>
                                        <p:attrNameLst>
                                          <p:attrName>ppt_y</p:attrName>
                                        </p:attrNameLst>
                                      </p:cBhvr>
                                      <p:tavLst>
                                        <p:tav tm="0" fmla="#ppt_y-sin(pi*$)/81">
                                          <p:val>
                                            <p:fltVal val="0"/>
                                          </p:val>
                                        </p:tav>
                                        <p:tav tm="100000">
                                          <p:val>
                                            <p:fltVal val="1"/>
                                          </p:val>
                                        </p:tav>
                                      </p:tavLst>
                                    </p:anim>
                                    <p:animScale>
                                      <p:cBhvr>
                                        <p:cTn id="18" dur="26">
                                          <p:stCondLst>
                                            <p:cond delay="650"/>
                                          </p:stCondLst>
                                        </p:cTn>
                                        <p:tgtEl>
                                          <p:spTgt spid="5"/>
                                        </p:tgtEl>
                                      </p:cBhvr>
                                      <p:to x="100000" y="60000"/>
                                    </p:animScale>
                                    <p:animScale>
                                      <p:cBhvr>
                                        <p:cTn id="19" dur="166" decel="50000">
                                          <p:stCondLst>
                                            <p:cond delay="676"/>
                                          </p:stCondLst>
                                        </p:cTn>
                                        <p:tgtEl>
                                          <p:spTgt spid="5"/>
                                        </p:tgtEl>
                                      </p:cBhvr>
                                      <p:to x="100000" y="100000"/>
                                    </p:animScale>
                                    <p:animScale>
                                      <p:cBhvr>
                                        <p:cTn id="20" dur="26">
                                          <p:stCondLst>
                                            <p:cond delay="1312"/>
                                          </p:stCondLst>
                                        </p:cTn>
                                        <p:tgtEl>
                                          <p:spTgt spid="5"/>
                                        </p:tgtEl>
                                      </p:cBhvr>
                                      <p:to x="100000" y="80000"/>
                                    </p:animScale>
                                    <p:animScale>
                                      <p:cBhvr>
                                        <p:cTn id="21" dur="166" decel="50000">
                                          <p:stCondLst>
                                            <p:cond delay="1338"/>
                                          </p:stCondLst>
                                        </p:cTn>
                                        <p:tgtEl>
                                          <p:spTgt spid="5"/>
                                        </p:tgtEl>
                                      </p:cBhvr>
                                      <p:to x="100000" y="100000"/>
                                    </p:animScale>
                                    <p:animScale>
                                      <p:cBhvr>
                                        <p:cTn id="22" dur="26">
                                          <p:stCondLst>
                                            <p:cond delay="1642"/>
                                          </p:stCondLst>
                                        </p:cTn>
                                        <p:tgtEl>
                                          <p:spTgt spid="5"/>
                                        </p:tgtEl>
                                      </p:cBhvr>
                                      <p:to x="100000" y="90000"/>
                                    </p:animScale>
                                    <p:animScale>
                                      <p:cBhvr>
                                        <p:cTn id="23" dur="166" decel="50000">
                                          <p:stCondLst>
                                            <p:cond delay="1668"/>
                                          </p:stCondLst>
                                        </p:cTn>
                                        <p:tgtEl>
                                          <p:spTgt spid="5"/>
                                        </p:tgtEl>
                                      </p:cBhvr>
                                      <p:to x="100000" y="100000"/>
                                    </p:animScale>
                                    <p:animScale>
                                      <p:cBhvr>
                                        <p:cTn id="24" dur="26">
                                          <p:stCondLst>
                                            <p:cond delay="1808"/>
                                          </p:stCondLst>
                                        </p:cTn>
                                        <p:tgtEl>
                                          <p:spTgt spid="5"/>
                                        </p:tgtEl>
                                      </p:cBhvr>
                                      <p:to x="100000" y="95000"/>
                                    </p:animScale>
                                    <p:animScale>
                                      <p:cBhvr>
                                        <p:cTn id="25" dur="166" decel="50000">
                                          <p:stCondLst>
                                            <p:cond delay="1834"/>
                                          </p:stCondLst>
                                        </p:cTn>
                                        <p:tgtEl>
                                          <p:spTgt spid="5"/>
                                        </p:tgtEl>
                                      </p:cBhvr>
                                      <p:to x="100000" y="100000"/>
                                    </p:animScale>
                                  </p:childTnLst>
                                </p:cTn>
                              </p:par>
                            </p:childTnLst>
                          </p:cTn>
                        </p:par>
                      </p:childTnLst>
                    </p:cTn>
                  </p:par>
                  <p:par>
                    <p:cTn id="26" fill="hold">
                      <p:stCondLst>
                        <p:cond delay="indefinite"/>
                      </p:stCondLst>
                      <p:childTnLst>
                        <p:par>
                          <p:cTn id="27" fill="hold">
                            <p:stCondLst>
                              <p:cond delay="0"/>
                            </p:stCondLst>
                            <p:childTnLst>
                              <p:par>
                                <p:cTn id="28" presetID="32" presetClass="emph" presetSubtype="0" fill="hold" grpId="0" nodeType="clickEffect">
                                  <p:stCondLst>
                                    <p:cond delay="0"/>
                                  </p:stCondLst>
                                  <p:childTnLst>
                                    <p:animRot by="120000">
                                      <p:cBhvr>
                                        <p:cTn id="29" dur="100" fill="hold">
                                          <p:stCondLst>
                                            <p:cond delay="0"/>
                                          </p:stCondLst>
                                        </p:cTn>
                                        <p:tgtEl>
                                          <p:spTgt spid="6"/>
                                        </p:tgtEl>
                                        <p:attrNameLst>
                                          <p:attrName>r</p:attrName>
                                        </p:attrNameLst>
                                      </p:cBhvr>
                                    </p:animRot>
                                    <p:animRot by="-240000">
                                      <p:cBhvr>
                                        <p:cTn id="30" dur="200" fill="hold">
                                          <p:stCondLst>
                                            <p:cond delay="200"/>
                                          </p:stCondLst>
                                        </p:cTn>
                                        <p:tgtEl>
                                          <p:spTgt spid="6"/>
                                        </p:tgtEl>
                                        <p:attrNameLst>
                                          <p:attrName>r</p:attrName>
                                        </p:attrNameLst>
                                      </p:cBhvr>
                                    </p:animRot>
                                    <p:animRot by="240000">
                                      <p:cBhvr>
                                        <p:cTn id="31" dur="200" fill="hold">
                                          <p:stCondLst>
                                            <p:cond delay="400"/>
                                          </p:stCondLst>
                                        </p:cTn>
                                        <p:tgtEl>
                                          <p:spTgt spid="6"/>
                                        </p:tgtEl>
                                        <p:attrNameLst>
                                          <p:attrName>r</p:attrName>
                                        </p:attrNameLst>
                                      </p:cBhvr>
                                    </p:animRot>
                                    <p:animRot by="-240000">
                                      <p:cBhvr>
                                        <p:cTn id="32" dur="200" fill="hold">
                                          <p:stCondLst>
                                            <p:cond delay="600"/>
                                          </p:stCondLst>
                                        </p:cTn>
                                        <p:tgtEl>
                                          <p:spTgt spid="6"/>
                                        </p:tgtEl>
                                        <p:attrNameLst>
                                          <p:attrName>r</p:attrName>
                                        </p:attrNameLst>
                                      </p:cBhvr>
                                    </p:animRot>
                                    <p:animRot by="120000">
                                      <p:cBhvr>
                                        <p:cTn id="33" dur="200" fill="hold">
                                          <p:stCondLst>
                                            <p:cond delay="800"/>
                                          </p:stCondLst>
                                        </p:cTn>
                                        <p:tgtEl>
                                          <p:spTgt spid="6"/>
                                        </p:tgtEl>
                                        <p:attrNameLst>
                                          <p:attrName>r</p:attrName>
                                        </p:attrNameLst>
                                      </p:cBhvr>
                                    </p:animRot>
                                  </p:childTnLst>
                                </p:cTn>
                              </p:par>
                            </p:childTnLst>
                          </p:cTn>
                        </p:par>
                      </p:childTnLst>
                    </p:cTn>
                  </p:par>
                  <p:par>
                    <p:cTn id="34" fill="hold">
                      <p:stCondLst>
                        <p:cond delay="indefinite"/>
                      </p:stCondLst>
                      <p:childTnLst>
                        <p:par>
                          <p:cTn id="35" fill="hold">
                            <p:stCondLst>
                              <p:cond delay="0"/>
                            </p:stCondLst>
                            <p:childTnLst>
                              <p:par>
                                <p:cTn id="36" presetID="32" presetClass="emph" presetSubtype="0" fill="hold" grpId="0" nodeType="clickEffect">
                                  <p:stCondLst>
                                    <p:cond delay="0"/>
                                  </p:stCondLst>
                                  <p:childTnLst>
                                    <p:animRot by="120000">
                                      <p:cBhvr>
                                        <p:cTn id="37" dur="100" fill="hold">
                                          <p:stCondLst>
                                            <p:cond delay="0"/>
                                          </p:stCondLst>
                                        </p:cTn>
                                        <p:tgtEl>
                                          <p:spTgt spid="13"/>
                                        </p:tgtEl>
                                        <p:attrNameLst>
                                          <p:attrName>r</p:attrName>
                                        </p:attrNameLst>
                                      </p:cBhvr>
                                    </p:animRot>
                                    <p:animRot by="-240000">
                                      <p:cBhvr>
                                        <p:cTn id="38" dur="200" fill="hold">
                                          <p:stCondLst>
                                            <p:cond delay="200"/>
                                          </p:stCondLst>
                                        </p:cTn>
                                        <p:tgtEl>
                                          <p:spTgt spid="13"/>
                                        </p:tgtEl>
                                        <p:attrNameLst>
                                          <p:attrName>r</p:attrName>
                                        </p:attrNameLst>
                                      </p:cBhvr>
                                    </p:animRot>
                                    <p:animRot by="240000">
                                      <p:cBhvr>
                                        <p:cTn id="39" dur="200" fill="hold">
                                          <p:stCondLst>
                                            <p:cond delay="400"/>
                                          </p:stCondLst>
                                        </p:cTn>
                                        <p:tgtEl>
                                          <p:spTgt spid="13"/>
                                        </p:tgtEl>
                                        <p:attrNameLst>
                                          <p:attrName>r</p:attrName>
                                        </p:attrNameLst>
                                      </p:cBhvr>
                                    </p:animRot>
                                    <p:animRot by="-240000">
                                      <p:cBhvr>
                                        <p:cTn id="40" dur="200" fill="hold">
                                          <p:stCondLst>
                                            <p:cond delay="600"/>
                                          </p:stCondLst>
                                        </p:cTn>
                                        <p:tgtEl>
                                          <p:spTgt spid="13"/>
                                        </p:tgtEl>
                                        <p:attrNameLst>
                                          <p:attrName>r</p:attrName>
                                        </p:attrNameLst>
                                      </p:cBhvr>
                                    </p:animRot>
                                    <p:animRot by="120000">
                                      <p:cBhvr>
                                        <p:cTn id="41" dur="200" fill="hold">
                                          <p:stCondLst>
                                            <p:cond delay="800"/>
                                          </p:stCondLst>
                                        </p:cTn>
                                        <p:tgtEl>
                                          <p:spTgt spid="1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12" grpId="0" animBg="1"/>
      <p:bldP spid="1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圆角 31">
            <a:extLst>
              <a:ext uri="{FF2B5EF4-FFF2-40B4-BE49-F238E27FC236}">
                <a16:creationId xmlns:a16="http://schemas.microsoft.com/office/drawing/2014/main" id="{A95C1E53-A110-4761-AB92-00FEDBA55901}"/>
              </a:ext>
            </a:extLst>
          </p:cNvPr>
          <p:cNvSpPr/>
          <p:nvPr/>
        </p:nvSpPr>
        <p:spPr>
          <a:xfrm>
            <a:off x="244223" y="144899"/>
            <a:ext cx="1931818" cy="400110"/>
          </a:xfrm>
          <a:prstGeom prst="round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Freeform 11">
            <a:extLst>
              <a:ext uri="{FF2B5EF4-FFF2-40B4-BE49-F238E27FC236}">
                <a16:creationId xmlns:a16="http://schemas.microsoft.com/office/drawing/2014/main" id="{5B8CA649-9F32-41EA-94A2-23564C100916}"/>
              </a:ext>
            </a:extLst>
          </p:cNvPr>
          <p:cNvSpPr/>
          <p:nvPr/>
        </p:nvSpPr>
        <p:spPr>
          <a:xfrm rot="20324701">
            <a:off x="799077" y="2688789"/>
            <a:ext cx="487406" cy="738337"/>
          </a:xfrm>
          <a:custGeom>
            <a:avLst/>
            <a:gdLst/>
            <a:ahLst/>
            <a:cxnLst/>
            <a:rect l="l" t="t" r="r" b="b"/>
            <a:pathLst>
              <a:path w="134936" h="204405">
                <a:moveTo>
                  <a:pt x="127331" y="165827"/>
                </a:moveTo>
                <a:cubicBezTo>
                  <a:pt x="123825" y="169180"/>
                  <a:pt x="119711" y="172228"/>
                  <a:pt x="114986" y="174971"/>
                </a:cubicBezTo>
                <a:cubicBezTo>
                  <a:pt x="107519" y="179238"/>
                  <a:pt x="97689" y="181981"/>
                  <a:pt x="85497" y="183201"/>
                </a:cubicBezTo>
                <a:cubicBezTo>
                  <a:pt x="63704" y="185334"/>
                  <a:pt x="41301" y="182210"/>
                  <a:pt x="18288" y="173828"/>
                </a:cubicBezTo>
                <a:cubicBezTo>
                  <a:pt x="14478" y="172456"/>
                  <a:pt x="11126" y="170475"/>
                  <a:pt x="8230" y="167884"/>
                </a:cubicBezTo>
                <a:cubicBezTo>
                  <a:pt x="8535" y="173371"/>
                  <a:pt x="9373" y="177333"/>
                  <a:pt x="10745" y="179772"/>
                </a:cubicBezTo>
                <a:cubicBezTo>
                  <a:pt x="13945" y="185106"/>
                  <a:pt x="19889" y="189297"/>
                  <a:pt x="28575" y="192345"/>
                </a:cubicBezTo>
                <a:cubicBezTo>
                  <a:pt x="37262" y="195393"/>
                  <a:pt x="47397" y="197221"/>
                  <a:pt x="58979" y="197831"/>
                </a:cubicBezTo>
                <a:cubicBezTo>
                  <a:pt x="69952" y="198288"/>
                  <a:pt x="80468" y="197640"/>
                  <a:pt x="90526" y="195888"/>
                </a:cubicBezTo>
                <a:cubicBezTo>
                  <a:pt x="100584" y="194135"/>
                  <a:pt x="108204" y="191735"/>
                  <a:pt x="113386" y="188687"/>
                </a:cubicBezTo>
                <a:cubicBezTo>
                  <a:pt x="114300" y="188077"/>
                  <a:pt x="115291" y="188001"/>
                  <a:pt x="116358" y="188458"/>
                </a:cubicBezTo>
                <a:cubicBezTo>
                  <a:pt x="123216" y="185106"/>
                  <a:pt x="127178" y="181753"/>
                  <a:pt x="128245" y="178400"/>
                </a:cubicBezTo>
                <a:cubicBezTo>
                  <a:pt x="128702" y="176419"/>
                  <a:pt x="128626" y="173447"/>
                  <a:pt x="128016" y="169485"/>
                </a:cubicBezTo>
                <a:cubicBezTo>
                  <a:pt x="128016" y="168875"/>
                  <a:pt x="127788" y="167656"/>
                  <a:pt x="127331" y="165827"/>
                </a:cubicBezTo>
                <a:close/>
                <a:moveTo>
                  <a:pt x="52121" y="157140"/>
                </a:moveTo>
                <a:cubicBezTo>
                  <a:pt x="54255" y="157140"/>
                  <a:pt x="55322" y="158207"/>
                  <a:pt x="55322" y="160341"/>
                </a:cubicBezTo>
                <a:cubicBezTo>
                  <a:pt x="55322" y="162474"/>
                  <a:pt x="54255" y="163541"/>
                  <a:pt x="52121" y="163541"/>
                </a:cubicBezTo>
                <a:cubicBezTo>
                  <a:pt x="49988" y="163541"/>
                  <a:pt x="48921" y="162474"/>
                  <a:pt x="48921" y="160341"/>
                </a:cubicBezTo>
                <a:cubicBezTo>
                  <a:pt x="48921" y="158207"/>
                  <a:pt x="49988" y="157140"/>
                  <a:pt x="52121" y="157140"/>
                </a:cubicBezTo>
                <a:close/>
                <a:moveTo>
                  <a:pt x="73838" y="155769"/>
                </a:moveTo>
                <a:cubicBezTo>
                  <a:pt x="75972" y="155769"/>
                  <a:pt x="77039" y="156835"/>
                  <a:pt x="77039" y="158969"/>
                </a:cubicBezTo>
                <a:cubicBezTo>
                  <a:pt x="77039" y="161103"/>
                  <a:pt x="75972" y="162169"/>
                  <a:pt x="73838" y="162169"/>
                </a:cubicBezTo>
                <a:cubicBezTo>
                  <a:pt x="71705" y="162169"/>
                  <a:pt x="70638" y="161103"/>
                  <a:pt x="70638" y="158969"/>
                </a:cubicBezTo>
                <a:cubicBezTo>
                  <a:pt x="70638" y="156835"/>
                  <a:pt x="71705" y="155769"/>
                  <a:pt x="73838" y="155769"/>
                </a:cubicBezTo>
                <a:close/>
                <a:moveTo>
                  <a:pt x="122987" y="153940"/>
                </a:moveTo>
                <a:cubicBezTo>
                  <a:pt x="122682" y="155464"/>
                  <a:pt x="121768" y="156302"/>
                  <a:pt x="120244" y="156454"/>
                </a:cubicBezTo>
                <a:lnTo>
                  <a:pt x="120244" y="156683"/>
                </a:lnTo>
                <a:cubicBezTo>
                  <a:pt x="120549" y="158512"/>
                  <a:pt x="119787" y="159655"/>
                  <a:pt x="117958" y="160112"/>
                </a:cubicBezTo>
                <a:cubicBezTo>
                  <a:pt x="117501" y="161026"/>
                  <a:pt x="116815" y="161636"/>
                  <a:pt x="115901" y="161941"/>
                </a:cubicBezTo>
                <a:cubicBezTo>
                  <a:pt x="114681" y="162398"/>
                  <a:pt x="110681" y="163998"/>
                  <a:pt x="103899" y="166741"/>
                </a:cubicBezTo>
                <a:cubicBezTo>
                  <a:pt x="97117" y="169485"/>
                  <a:pt x="91745" y="171313"/>
                  <a:pt x="87783" y="172228"/>
                </a:cubicBezTo>
                <a:lnTo>
                  <a:pt x="51980" y="172228"/>
                </a:lnTo>
                <a:lnTo>
                  <a:pt x="47951" y="171670"/>
                </a:lnTo>
                <a:lnTo>
                  <a:pt x="16002" y="159198"/>
                </a:lnTo>
                <a:lnTo>
                  <a:pt x="16002" y="160112"/>
                </a:lnTo>
                <a:cubicBezTo>
                  <a:pt x="16002" y="161026"/>
                  <a:pt x="15736" y="161788"/>
                  <a:pt x="15202" y="162398"/>
                </a:cubicBezTo>
                <a:cubicBezTo>
                  <a:pt x="14669" y="163008"/>
                  <a:pt x="14021" y="163389"/>
                  <a:pt x="13259" y="163541"/>
                </a:cubicBezTo>
                <a:cubicBezTo>
                  <a:pt x="15393" y="165370"/>
                  <a:pt x="17831" y="166818"/>
                  <a:pt x="20574" y="167884"/>
                </a:cubicBezTo>
                <a:lnTo>
                  <a:pt x="47951" y="171670"/>
                </a:lnTo>
                <a:lnTo>
                  <a:pt x="49378" y="172228"/>
                </a:lnTo>
                <a:lnTo>
                  <a:pt x="51980" y="172228"/>
                </a:lnTo>
                <a:lnTo>
                  <a:pt x="85040" y="176800"/>
                </a:lnTo>
                <a:cubicBezTo>
                  <a:pt x="96165" y="175733"/>
                  <a:pt x="105080" y="173295"/>
                  <a:pt x="111786" y="169485"/>
                </a:cubicBezTo>
                <a:cubicBezTo>
                  <a:pt x="119101" y="165370"/>
                  <a:pt x="123978" y="161331"/>
                  <a:pt x="126416" y="157369"/>
                </a:cubicBezTo>
                <a:lnTo>
                  <a:pt x="126873" y="155311"/>
                </a:lnTo>
                <a:cubicBezTo>
                  <a:pt x="126264" y="154702"/>
                  <a:pt x="124968" y="154245"/>
                  <a:pt x="122987" y="153940"/>
                </a:cubicBezTo>
                <a:close/>
                <a:moveTo>
                  <a:pt x="61037" y="152797"/>
                </a:moveTo>
                <a:cubicBezTo>
                  <a:pt x="61951" y="152797"/>
                  <a:pt x="62713" y="153102"/>
                  <a:pt x="63323" y="153711"/>
                </a:cubicBezTo>
                <a:cubicBezTo>
                  <a:pt x="63932" y="154321"/>
                  <a:pt x="64237" y="155083"/>
                  <a:pt x="64237" y="155997"/>
                </a:cubicBezTo>
                <a:cubicBezTo>
                  <a:pt x="64237" y="158131"/>
                  <a:pt x="63170" y="159198"/>
                  <a:pt x="61037" y="159198"/>
                </a:cubicBezTo>
                <a:cubicBezTo>
                  <a:pt x="58903" y="159198"/>
                  <a:pt x="57836" y="158131"/>
                  <a:pt x="57836" y="155997"/>
                </a:cubicBezTo>
                <a:cubicBezTo>
                  <a:pt x="57836" y="155083"/>
                  <a:pt x="58141" y="154321"/>
                  <a:pt x="58751" y="153711"/>
                </a:cubicBezTo>
                <a:cubicBezTo>
                  <a:pt x="59360" y="153102"/>
                  <a:pt x="60122" y="152797"/>
                  <a:pt x="61037" y="152797"/>
                </a:cubicBezTo>
                <a:close/>
                <a:moveTo>
                  <a:pt x="103556" y="150739"/>
                </a:moveTo>
                <a:cubicBezTo>
                  <a:pt x="105690" y="150739"/>
                  <a:pt x="106757" y="151806"/>
                  <a:pt x="106757" y="153940"/>
                </a:cubicBezTo>
                <a:cubicBezTo>
                  <a:pt x="106757" y="156073"/>
                  <a:pt x="105690" y="157140"/>
                  <a:pt x="103556" y="157140"/>
                </a:cubicBezTo>
                <a:cubicBezTo>
                  <a:pt x="101423" y="157140"/>
                  <a:pt x="100356" y="156073"/>
                  <a:pt x="100356" y="153940"/>
                </a:cubicBezTo>
                <a:cubicBezTo>
                  <a:pt x="100356" y="151806"/>
                  <a:pt x="101423" y="150739"/>
                  <a:pt x="103556" y="150739"/>
                </a:cubicBezTo>
                <a:close/>
                <a:moveTo>
                  <a:pt x="91212" y="149368"/>
                </a:moveTo>
                <a:cubicBezTo>
                  <a:pt x="93345" y="149368"/>
                  <a:pt x="94412" y="150435"/>
                  <a:pt x="94412" y="152568"/>
                </a:cubicBezTo>
                <a:cubicBezTo>
                  <a:pt x="94412" y="154702"/>
                  <a:pt x="93345" y="155769"/>
                  <a:pt x="91212" y="155769"/>
                </a:cubicBezTo>
                <a:cubicBezTo>
                  <a:pt x="89078" y="155769"/>
                  <a:pt x="88011" y="154702"/>
                  <a:pt x="88011" y="152568"/>
                </a:cubicBezTo>
                <a:cubicBezTo>
                  <a:pt x="88011" y="150435"/>
                  <a:pt x="89078" y="149368"/>
                  <a:pt x="91212" y="149368"/>
                </a:cubicBezTo>
                <a:close/>
                <a:moveTo>
                  <a:pt x="44577" y="148225"/>
                </a:moveTo>
                <a:cubicBezTo>
                  <a:pt x="46711" y="148225"/>
                  <a:pt x="47778" y="149292"/>
                  <a:pt x="47778" y="151425"/>
                </a:cubicBezTo>
                <a:cubicBezTo>
                  <a:pt x="47778" y="153559"/>
                  <a:pt x="46711" y="154626"/>
                  <a:pt x="44577" y="154626"/>
                </a:cubicBezTo>
                <a:cubicBezTo>
                  <a:pt x="42444" y="154626"/>
                  <a:pt x="41377" y="153559"/>
                  <a:pt x="41377" y="151425"/>
                </a:cubicBezTo>
                <a:cubicBezTo>
                  <a:pt x="41377" y="149292"/>
                  <a:pt x="42444" y="148225"/>
                  <a:pt x="44577" y="148225"/>
                </a:cubicBezTo>
                <a:close/>
                <a:moveTo>
                  <a:pt x="32004" y="147082"/>
                </a:moveTo>
                <a:cubicBezTo>
                  <a:pt x="34138" y="147082"/>
                  <a:pt x="35205" y="148149"/>
                  <a:pt x="35205" y="150282"/>
                </a:cubicBezTo>
                <a:cubicBezTo>
                  <a:pt x="35205" y="152416"/>
                  <a:pt x="34138" y="153483"/>
                  <a:pt x="32004" y="153483"/>
                </a:cubicBezTo>
                <a:cubicBezTo>
                  <a:pt x="29871" y="153483"/>
                  <a:pt x="28804" y="152416"/>
                  <a:pt x="28804" y="150282"/>
                </a:cubicBezTo>
                <a:cubicBezTo>
                  <a:pt x="28804" y="148149"/>
                  <a:pt x="29871" y="147082"/>
                  <a:pt x="32004" y="147082"/>
                </a:cubicBezTo>
                <a:close/>
                <a:moveTo>
                  <a:pt x="101727" y="142281"/>
                </a:moveTo>
                <a:cubicBezTo>
                  <a:pt x="103861" y="142281"/>
                  <a:pt x="104928" y="143348"/>
                  <a:pt x="104928" y="145482"/>
                </a:cubicBezTo>
                <a:cubicBezTo>
                  <a:pt x="104928" y="147615"/>
                  <a:pt x="103861" y="148682"/>
                  <a:pt x="101727" y="148682"/>
                </a:cubicBezTo>
                <a:cubicBezTo>
                  <a:pt x="99594" y="148682"/>
                  <a:pt x="98527" y="147615"/>
                  <a:pt x="98527" y="145482"/>
                </a:cubicBezTo>
                <a:cubicBezTo>
                  <a:pt x="98527" y="143348"/>
                  <a:pt x="99594" y="142281"/>
                  <a:pt x="101727" y="142281"/>
                </a:cubicBezTo>
                <a:close/>
                <a:moveTo>
                  <a:pt x="79096" y="140452"/>
                </a:moveTo>
                <a:cubicBezTo>
                  <a:pt x="81230" y="140452"/>
                  <a:pt x="82296" y="141519"/>
                  <a:pt x="82296" y="143653"/>
                </a:cubicBezTo>
                <a:cubicBezTo>
                  <a:pt x="82296" y="145786"/>
                  <a:pt x="81230" y="146853"/>
                  <a:pt x="79096" y="146853"/>
                </a:cubicBezTo>
                <a:cubicBezTo>
                  <a:pt x="76962" y="146853"/>
                  <a:pt x="75896" y="145786"/>
                  <a:pt x="75896" y="143653"/>
                </a:cubicBezTo>
                <a:cubicBezTo>
                  <a:pt x="75896" y="141519"/>
                  <a:pt x="76962" y="140452"/>
                  <a:pt x="79096" y="140452"/>
                </a:cubicBezTo>
                <a:close/>
                <a:moveTo>
                  <a:pt x="65609" y="139767"/>
                </a:moveTo>
                <a:cubicBezTo>
                  <a:pt x="67742" y="139767"/>
                  <a:pt x="68809" y="140833"/>
                  <a:pt x="68809" y="142967"/>
                </a:cubicBezTo>
                <a:cubicBezTo>
                  <a:pt x="68809" y="145101"/>
                  <a:pt x="67742" y="146167"/>
                  <a:pt x="65609" y="146167"/>
                </a:cubicBezTo>
                <a:cubicBezTo>
                  <a:pt x="63475" y="146167"/>
                  <a:pt x="62408" y="145101"/>
                  <a:pt x="62408" y="142967"/>
                </a:cubicBezTo>
                <a:cubicBezTo>
                  <a:pt x="62408" y="140833"/>
                  <a:pt x="63475" y="139767"/>
                  <a:pt x="65609" y="139767"/>
                </a:cubicBezTo>
                <a:close/>
                <a:moveTo>
                  <a:pt x="50978" y="138166"/>
                </a:moveTo>
                <a:cubicBezTo>
                  <a:pt x="53112" y="138166"/>
                  <a:pt x="54179" y="139233"/>
                  <a:pt x="54179" y="141367"/>
                </a:cubicBezTo>
                <a:cubicBezTo>
                  <a:pt x="54179" y="143500"/>
                  <a:pt x="53112" y="144567"/>
                  <a:pt x="50978" y="144567"/>
                </a:cubicBezTo>
                <a:cubicBezTo>
                  <a:pt x="48845" y="144567"/>
                  <a:pt x="47778" y="143500"/>
                  <a:pt x="47778" y="141367"/>
                </a:cubicBezTo>
                <a:cubicBezTo>
                  <a:pt x="47778" y="139233"/>
                  <a:pt x="48845" y="138166"/>
                  <a:pt x="50978" y="138166"/>
                </a:cubicBezTo>
                <a:close/>
                <a:moveTo>
                  <a:pt x="36576" y="134280"/>
                </a:moveTo>
                <a:cubicBezTo>
                  <a:pt x="38710" y="134280"/>
                  <a:pt x="39777" y="135347"/>
                  <a:pt x="39777" y="137481"/>
                </a:cubicBezTo>
                <a:cubicBezTo>
                  <a:pt x="39777" y="139614"/>
                  <a:pt x="38710" y="140681"/>
                  <a:pt x="36576" y="140681"/>
                </a:cubicBezTo>
                <a:cubicBezTo>
                  <a:pt x="34443" y="140681"/>
                  <a:pt x="33376" y="139614"/>
                  <a:pt x="33376" y="137481"/>
                </a:cubicBezTo>
                <a:cubicBezTo>
                  <a:pt x="33376" y="135347"/>
                  <a:pt x="34443" y="134280"/>
                  <a:pt x="36576" y="134280"/>
                </a:cubicBezTo>
                <a:close/>
                <a:moveTo>
                  <a:pt x="89840" y="134052"/>
                </a:moveTo>
                <a:cubicBezTo>
                  <a:pt x="91974" y="134052"/>
                  <a:pt x="93041" y="135118"/>
                  <a:pt x="93041" y="137252"/>
                </a:cubicBezTo>
                <a:cubicBezTo>
                  <a:pt x="93041" y="139386"/>
                  <a:pt x="91974" y="140452"/>
                  <a:pt x="89840" y="140452"/>
                </a:cubicBezTo>
                <a:cubicBezTo>
                  <a:pt x="87707" y="140452"/>
                  <a:pt x="86640" y="139386"/>
                  <a:pt x="86640" y="137252"/>
                </a:cubicBezTo>
                <a:cubicBezTo>
                  <a:pt x="86640" y="135118"/>
                  <a:pt x="87707" y="134052"/>
                  <a:pt x="89840" y="134052"/>
                </a:cubicBezTo>
                <a:close/>
                <a:moveTo>
                  <a:pt x="75667" y="126508"/>
                </a:moveTo>
                <a:cubicBezTo>
                  <a:pt x="77801" y="126508"/>
                  <a:pt x="78867" y="127575"/>
                  <a:pt x="78867" y="129708"/>
                </a:cubicBezTo>
                <a:cubicBezTo>
                  <a:pt x="78867" y="131842"/>
                  <a:pt x="77801" y="132909"/>
                  <a:pt x="75667" y="132909"/>
                </a:cubicBezTo>
                <a:cubicBezTo>
                  <a:pt x="73533" y="132909"/>
                  <a:pt x="72467" y="131842"/>
                  <a:pt x="72467" y="129708"/>
                </a:cubicBezTo>
                <a:cubicBezTo>
                  <a:pt x="72467" y="127575"/>
                  <a:pt x="73533" y="126508"/>
                  <a:pt x="75667" y="126508"/>
                </a:cubicBezTo>
                <a:close/>
                <a:moveTo>
                  <a:pt x="52807" y="126508"/>
                </a:moveTo>
                <a:cubicBezTo>
                  <a:pt x="54941" y="126508"/>
                  <a:pt x="56007" y="127575"/>
                  <a:pt x="56007" y="129708"/>
                </a:cubicBezTo>
                <a:cubicBezTo>
                  <a:pt x="56007" y="131842"/>
                  <a:pt x="54941" y="132909"/>
                  <a:pt x="52807" y="132909"/>
                </a:cubicBezTo>
                <a:cubicBezTo>
                  <a:pt x="52197" y="133366"/>
                  <a:pt x="51435" y="133594"/>
                  <a:pt x="50521" y="133594"/>
                </a:cubicBezTo>
                <a:cubicBezTo>
                  <a:pt x="48387" y="133594"/>
                  <a:pt x="47321" y="132528"/>
                  <a:pt x="47321" y="130394"/>
                </a:cubicBezTo>
                <a:cubicBezTo>
                  <a:pt x="47321" y="128260"/>
                  <a:pt x="48387" y="127194"/>
                  <a:pt x="50521" y="127194"/>
                </a:cubicBezTo>
                <a:cubicBezTo>
                  <a:pt x="51131" y="126736"/>
                  <a:pt x="51893" y="126508"/>
                  <a:pt x="52807" y="126508"/>
                </a:cubicBezTo>
                <a:close/>
                <a:moveTo>
                  <a:pt x="64923" y="125136"/>
                </a:moveTo>
                <a:cubicBezTo>
                  <a:pt x="67056" y="125136"/>
                  <a:pt x="68123" y="126203"/>
                  <a:pt x="68123" y="128337"/>
                </a:cubicBezTo>
                <a:cubicBezTo>
                  <a:pt x="68123" y="130470"/>
                  <a:pt x="67056" y="131537"/>
                  <a:pt x="64923" y="131537"/>
                </a:cubicBezTo>
                <a:cubicBezTo>
                  <a:pt x="62789" y="131537"/>
                  <a:pt x="61722" y="130470"/>
                  <a:pt x="61722" y="128337"/>
                </a:cubicBezTo>
                <a:cubicBezTo>
                  <a:pt x="61722" y="126203"/>
                  <a:pt x="62789" y="125136"/>
                  <a:pt x="64923" y="125136"/>
                </a:cubicBezTo>
                <a:close/>
                <a:moveTo>
                  <a:pt x="86411" y="122850"/>
                </a:moveTo>
                <a:cubicBezTo>
                  <a:pt x="88545" y="122850"/>
                  <a:pt x="89612" y="123917"/>
                  <a:pt x="89612" y="126051"/>
                </a:cubicBezTo>
                <a:cubicBezTo>
                  <a:pt x="89612" y="128184"/>
                  <a:pt x="88545" y="129251"/>
                  <a:pt x="86411" y="129251"/>
                </a:cubicBezTo>
                <a:cubicBezTo>
                  <a:pt x="84278" y="129251"/>
                  <a:pt x="83211" y="128184"/>
                  <a:pt x="83211" y="126051"/>
                </a:cubicBezTo>
                <a:cubicBezTo>
                  <a:pt x="83211" y="123917"/>
                  <a:pt x="84278" y="122850"/>
                  <a:pt x="86411" y="122850"/>
                </a:cubicBezTo>
                <a:close/>
                <a:moveTo>
                  <a:pt x="60122" y="113935"/>
                </a:moveTo>
                <a:cubicBezTo>
                  <a:pt x="62256" y="113935"/>
                  <a:pt x="63323" y="115002"/>
                  <a:pt x="63323" y="117135"/>
                </a:cubicBezTo>
                <a:cubicBezTo>
                  <a:pt x="63323" y="119269"/>
                  <a:pt x="62256" y="120336"/>
                  <a:pt x="60122" y="120336"/>
                </a:cubicBezTo>
                <a:cubicBezTo>
                  <a:pt x="57989" y="120336"/>
                  <a:pt x="56922" y="119269"/>
                  <a:pt x="56922" y="117135"/>
                </a:cubicBezTo>
                <a:cubicBezTo>
                  <a:pt x="56922" y="115002"/>
                  <a:pt x="57989" y="113935"/>
                  <a:pt x="60122" y="113935"/>
                </a:cubicBezTo>
                <a:close/>
                <a:moveTo>
                  <a:pt x="68809" y="112792"/>
                </a:moveTo>
                <a:cubicBezTo>
                  <a:pt x="70943" y="112792"/>
                  <a:pt x="72009" y="113859"/>
                  <a:pt x="72009" y="115992"/>
                </a:cubicBezTo>
                <a:cubicBezTo>
                  <a:pt x="72009" y="118126"/>
                  <a:pt x="70943" y="119193"/>
                  <a:pt x="68809" y="119193"/>
                </a:cubicBezTo>
                <a:cubicBezTo>
                  <a:pt x="66675" y="119193"/>
                  <a:pt x="65609" y="118126"/>
                  <a:pt x="65609" y="115992"/>
                </a:cubicBezTo>
                <a:cubicBezTo>
                  <a:pt x="65609" y="113859"/>
                  <a:pt x="66675" y="112792"/>
                  <a:pt x="68809" y="112792"/>
                </a:cubicBezTo>
                <a:close/>
                <a:moveTo>
                  <a:pt x="65837" y="101819"/>
                </a:moveTo>
                <a:cubicBezTo>
                  <a:pt x="67971" y="101819"/>
                  <a:pt x="69038" y="102886"/>
                  <a:pt x="69038" y="105019"/>
                </a:cubicBezTo>
                <a:cubicBezTo>
                  <a:pt x="69038" y="107153"/>
                  <a:pt x="67971" y="108220"/>
                  <a:pt x="65837" y="108220"/>
                </a:cubicBezTo>
                <a:cubicBezTo>
                  <a:pt x="63704" y="108220"/>
                  <a:pt x="62637" y="107153"/>
                  <a:pt x="62637" y="105019"/>
                </a:cubicBezTo>
                <a:cubicBezTo>
                  <a:pt x="62637" y="102886"/>
                  <a:pt x="63704" y="101819"/>
                  <a:pt x="65837" y="101819"/>
                </a:cubicBezTo>
                <a:close/>
                <a:moveTo>
                  <a:pt x="66752" y="80331"/>
                </a:moveTo>
                <a:cubicBezTo>
                  <a:pt x="68885" y="80331"/>
                  <a:pt x="69952" y="81397"/>
                  <a:pt x="69952" y="83531"/>
                </a:cubicBezTo>
                <a:cubicBezTo>
                  <a:pt x="69952" y="85665"/>
                  <a:pt x="68885" y="86731"/>
                  <a:pt x="66752" y="86731"/>
                </a:cubicBezTo>
                <a:cubicBezTo>
                  <a:pt x="64618" y="86731"/>
                  <a:pt x="63551" y="85665"/>
                  <a:pt x="63551" y="83531"/>
                </a:cubicBezTo>
                <a:cubicBezTo>
                  <a:pt x="63551" y="81397"/>
                  <a:pt x="64618" y="80331"/>
                  <a:pt x="66752" y="80331"/>
                </a:cubicBezTo>
                <a:close/>
                <a:moveTo>
                  <a:pt x="57836" y="71872"/>
                </a:moveTo>
                <a:cubicBezTo>
                  <a:pt x="59970" y="71872"/>
                  <a:pt x="61037" y="72939"/>
                  <a:pt x="61037" y="75073"/>
                </a:cubicBezTo>
                <a:cubicBezTo>
                  <a:pt x="61037" y="77206"/>
                  <a:pt x="59970" y="78273"/>
                  <a:pt x="57836" y="78273"/>
                </a:cubicBezTo>
                <a:cubicBezTo>
                  <a:pt x="55703" y="78273"/>
                  <a:pt x="54636" y="77206"/>
                  <a:pt x="54636" y="75073"/>
                </a:cubicBezTo>
                <a:cubicBezTo>
                  <a:pt x="54636" y="72939"/>
                  <a:pt x="55703" y="71872"/>
                  <a:pt x="57836" y="71872"/>
                </a:cubicBezTo>
                <a:close/>
                <a:moveTo>
                  <a:pt x="72009" y="70044"/>
                </a:moveTo>
                <a:cubicBezTo>
                  <a:pt x="74143" y="70044"/>
                  <a:pt x="75210" y="71110"/>
                  <a:pt x="75210" y="73244"/>
                </a:cubicBezTo>
                <a:cubicBezTo>
                  <a:pt x="75210" y="75378"/>
                  <a:pt x="74143" y="76444"/>
                  <a:pt x="72009" y="76444"/>
                </a:cubicBezTo>
                <a:cubicBezTo>
                  <a:pt x="69876" y="76444"/>
                  <a:pt x="68809" y="75378"/>
                  <a:pt x="68809" y="73244"/>
                </a:cubicBezTo>
                <a:cubicBezTo>
                  <a:pt x="68809" y="71110"/>
                  <a:pt x="69876" y="70044"/>
                  <a:pt x="72009" y="70044"/>
                </a:cubicBezTo>
                <a:close/>
                <a:moveTo>
                  <a:pt x="87326" y="66843"/>
                </a:moveTo>
                <a:cubicBezTo>
                  <a:pt x="89459" y="66843"/>
                  <a:pt x="90526" y="67910"/>
                  <a:pt x="90526" y="70044"/>
                </a:cubicBezTo>
                <a:cubicBezTo>
                  <a:pt x="90526" y="72177"/>
                  <a:pt x="89459" y="73244"/>
                  <a:pt x="87326" y="73244"/>
                </a:cubicBezTo>
                <a:cubicBezTo>
                  <a:pt x="85192" y="73244"/>
                  <a:pt x="84125" y="72177"/>
                  <a:pt x="84125" y="70044"/>
                </a:cubicBezTo>
                <a:cubicBezTo>
                  <a:pt x="84125" y="67910"/>
                  <a:pt x="85192" y="66843"/>
                  <a:pt x="87326" y="66843"/>
                </a:cubicBezTo>
                <a:close/>
                <a:moveTo>
                  <a:pt x="44806" y="66157"/>
                </a:moveTo>
                <a:cubicBezTo>
                  <a:pt x="46940" y="66157"/>
                  <a:pt x="48006" y="67224"/>
                  <a:pt x="48006" y="69358"/>
                </a:cubicBezTo>
                <a:cubicBezTo>
                  <a:pt x="48006" y="71491"/>
                  <a:pt x="46940" y="72558"/>
                  <a:pt x="44806" y="72558"/>
                </a:cubicBezTo>
                <a:cubicBezTo>
                  <a:pt x="42672" y="72558"/>
                  <a:pt x="41606" y="71491"/>
                  <a:pt x="41606" y="69358"/>
                </a:cubicBezTo>
                <a:cubicBezTo>
                  <a:pt x="41606" y="67224"/>
                  <a:pt x="42672" y="66157"/>
                  <a:pt x="44806" y="66157"/>
                </a:cubicBezTo>
                <a:close/>
                <a:moveTo>
                  <a:pt x="16002" y="49927"/>
                </a:moveTo>
                <a:cubicBezTo>
                  <a:pt x="17069" y="62881"/>
                  <a:pt x="17222" y="81321"/>
                  <a:pt x="16460" y="105248"/>
                </a:cubicBezTo>
                <a:cubicBezTo>
                  <a:pt x="16002" y="115611"/>
                  <a:pt x="15774" y="122317"/>
                  <a:pt x="15774" y="125365"/>
                </a:cubicBezTo>
                <a:cubicBezTo>
                  <a:pt x="15926" y="134661"/>
                  <a:pt x="15850" y="141976"/>
                  <a:pt x="15545" y="147310"/>
                </a:cubicBezTo>
                <a:lnTo>
                  <a:pt x="15545" y="148911"/>
                </a:lnTo>
                <a:lnTo>
                  <a:pt x="16460" y="148911"/>
                </a:lnTo>
                <a:cubicBezTo>
                  <a:pt x="17526" y="138395"/>
                  <a:pt x="21794" y="127117"/>
                  <a:pt x="29261" y="115078"/>
                </a:cubicBezTo>
                <a:cubicBezTo>
                  <a:pt x="36272" y="103495"/>
                  <a:pt x="43815" y="95875"/>
                  <a:pt x="51893" y="92218"/>
                </a:cubicBezTo>
                <a:cubicBezTo>
                  <a:pt x="42139" y="87646"/>
                  <a:pt x="34481" y="82121"/>
                  <a:pt x="28918" y="75644"/>
                </a:cubicBezTo>
                <a:cubicBezTo>
                  <a:pt x="23356" y="69167"/>
                  <a:pt x="19050" y="60595"/>
                  <a:pt x="16002" y="49927"/>
                </a:cubicBezTo>
                <a:close/>
                <a:moveTo>
                  <a:pt x="14402" y="46269"/>
                </a:moveTo>
                <a:lnTo>
                  <a:pt x="14402" y="47184"/>
                </a:lnTo>
                <a:cubicBezTo>
                  <a:pt x="14859" y="47488"/>
                  <a:pt x="15240" y="47869"/>
                  <a:pt x="15545" y="48327"/>
                </a:cubicBezTo>
                <a:cubicBezTo>
                  <a:pt x="15545" y="47869"/>
                  <a:pt x="15621" y="47336"/>
                  <a:pt x="15774" y="46726"/>
                </a:cubicBezTo>
                <a:close/>
                <a:moveTo>
                  <a:pt x="113386" y="43755"/>
                </a:moveTo>
                <a:cubicBezTo>
                  <a:pt x="111557" y="44212"/>
                  <a:pt x="109119" y="44898"/>
                  <a:pt x="106071" y="45812"/>
                </a:cubicBezTo>
                <a:cubicBezTo>
                  <a:pt x="98298" y="48250"/>
                  <a:pt x="93041" y="49774"/>
                  <a:pt x="90297" y="50384"/>
                </a:cubicBezTo>
                <a:cubicBezTo>
                  <a:pt x="78410" y="52518"/>
                  <a:pt x="63551" y="52975"/>
                  <a:pt x="45720" y="51756"/>
                </a:cubicBezTo>
                <a:cubicBezTo>
                  <a:pt x="36729" y="51146"/>
                  <a:pt x="28880" y="50079"/>
                  <a:pt x="22175" y="48555"/>
                </a:cubicBezTo>
                <a:cubicBezTo>
                  <a:pt x="25223" y="58918"/>
                  <a:pt x="29604" y="67110"/>
                  <a:pt x="35319" y="73130"/>
                </a:cubicBezTo>
                <a:cubicBezTo>
                  <a:pt x="41034" y="79149"/>
                  <a:pt x="49149" y="84293"/>
                  <a:pt x="59665" y="88560"/>
                </a:cubicBezTo>
                <a:cubicBezTo>
                  <a:pt x="60732" y="89017"/>
                  <a:pt x="61418" y="89779"/>
                  <a:pt x="61722" y="90846"/>
                </a:cubicBezTo>
                <a:cubicBezTo>
                  <a:pt x="62180" y="91303"/>
                  <a:pt x="62484" y="91913"/>
                  <a:pt x="62637" y="92675"/>
                </a:cubicBezTo>
                <a:cubicBezTo>
                  <a:pt x="62789" y="93589"/>
                  <a:pt x="62599" y="94389"/>
                  <a:pt x="62065" y="95075"/>
                </a:cubicBezTo>
                <a:cubicBezTo>
                  <a:pt x="61532" y="95761"/>
                  <a:pt x="60808" y="96180"/>
                  <a:pt x="59894" y="96333"/>
                </a:cubicBezTo>
                <a:cubicBezTo>
                  <a:pt x="55779" y="96790"/>
                  <a:pt x="51512" y="99038"/>
                  <a:pt x="47092" y="103076"/>
                </a:cubicBezTo>
                <a:cubicBezTo>
                  <a:pt x="42672" y="107115"/>
                  <a:pt x="38558" y="112182"/>
                  <a:pt x="34748" y="118278"/>
                </a:cubicBezTo>
                <a:cubicBezTo>
                  <a:pt x="29718" y="126508"/>
                  <a:pt x="26137" y="134661"/>
                  <a:pt x="24003" y="142738"/>
                </a:cubicBezTo>
                <a:cubicBezTo>
                  <a:pt x="24918" y="142434"/>
                  <a:pt x="25832" y="142510"/>
                  <a:pt x="26747" y="142967"/>
                </a:cubicBezTo>
                <a:cubicBezTo>
                  <a:pt x="28575" y="143881"/>
                  <a:pt x="28956" y="145329"/>
                  <a:pt x="27890" y="147310"/>
                </a:cubicBezTo>
                <a:cubicBezTo>
                  <a:pt x="26670" y="149444"/>
                  <a:pt x="25985" y="150739"/>
                  <a:pt x="25832" y="151197"/>
                </a:cubicBezTo>
                <a:cubicBezTo>
                  <a:pt x="25527" y="151349"/>
                  <a:pt x="25070" y="151730"/>
                  <a:pt x="24461" y="152340"/>
                </a:cubicBezTo>
                <a:lnTo>
                  <a:pt x="22175" y="154854"/>
                </a:lnTo>
                <a:cubicBezTo>
                  <a:pt x="22022" y="155159"/>
                  <a:pt x="21794" y="155388"/>
                  <a:pt x="21489" y="155540"/>
                </a:cubicBezTo>
                <a:cubicBezTo>
                  <a:pt x="27432" y="160417"/>
                  <a:pt x="37034" y="163922"/>
                  <a:pt x="50292" y="166056"/>
                </a:cubicBezTo>
                <a:cubicBezTo>
                  <a:pt x="64313" y="168189"/>
                  <a:pt x="76353" y="168113"/>
                  <a:pt x="86411" y="165827"/>
                </a:cubicBezTo>
                <a:cubicBezTo>
                  <a:pt x="90221" y="165065"/>
                  <a:pt x="95174" y="163427"/>
                  <a:pt x="101270" y="160912"/>
                </a:cubicBezTo>
                <a:cubicBezTo>
                  <a:pt x="107366" y="158397"/>
                  <a:pt x="111481" y="156759"/>
                  <a:pt x="113615" y="155997"/>
                </a:cubicBezTo>
                <a:cubicBezTo>
                  <a:pt x="108433" y="121250"/>
                  <a:pt x="95860" y="100143"/>
                  <a:pt x="75896" y="92675"/>
                </a:cubicBezTo>
                <a:cubicBezTo>
                  <a:pt x="75286" y="92523"/>
                  <a:pt x="74753" y="92142"/>
                  <a:pt x="74295" y="91532"/>
                </a:cubicBezTo>
                <a:cubicBezTo>
                  <a:pt x="73533" y="91227"/>
                  <a:pt x="73000" y="90618"/>
                  <a:pt x="72695" y="89703"/>
                </a:cubicBezTo>
                <a:cubicBezTo>
                  <a:pt x="71933" y="87722"/>
                  <a:pt x="72543" y="86350"/>
                  <a:pt x="74524" y="85588"/>
                </a:cubicBezTo>
                <a:cubicBezTo>
                  <a:pt x="83058" y="82236"/>
                  <a:pt x="91631" y="76140"/>
                  <a:pt x="100242" y="67300"/>
                </a:cubicBezTo>
                <a:cubicBezTo>
                  <a:pt x="108852" y="58461"/>
                  <a:pt x="113234" y="50613"/>
                  <a:pt x="113386" y="43755"/>
                </a:cubicBezTo>
                <a:close/>
                <a:moveTo>
                  <a:pt x="123216" y="41240"/>
                </a:moveTo>
                <a:cubicBezTo>
                  <a:pt x="122759" y="42154"/>
                  <a:pt x="121997" y="42612"/>
                  <a:pt x="120930" y="42612"/>
                </a:cubicBezTo>
                <a:lnTo>
                  <a:pt x="119787" y="42612"/>
                </a:lnTo>
                <a:cubicBezTo>
                  <a:pt x="120244" y="51451"/>
                  <a:pt x="115215" y="61204"/>
                  <a:pt x="104699" y="71872"/>
                </a:cubicBezTo>
                <a:cubicBezTo>
                  <a:pt x="97994" y="78730"/>
                  <a:pt x="90678" y="84369"/>
                  <a:pt x="82754" y="88789"/>
                </a:cubicBezTo>
                <a:cubicBezTo>
                  <a:pt x="99822" y="97171"/>
                  <a:pt x="111481" y="115230"/>
                  <a:pt x="117729" y="142967"/>
                </a:cubicBezTo>
                <a:cubicBezTo>
                  <a:pt x="118187" y="137176"/>
                  <a:pt x="118491" y="129556"/>
                  <a:pt x="118644" y="120107"/>
                </a:cubicBezTo>
                <a:cubicBezTo>
                  <a:pt x="118949" y="101819"/>
                  <a:pt x="119253" y="90618"/>
                  <a:pt x="119558" y="86503"/>
                </a:cubicBezTo>
                <a:cubicBezTo>
                  <a:pt x="119863" y="83455"/>
                  <a:pt x="120358" y="78959"/>
                  <a:pt x="121044" y="73015"/>
                </a:cubicBezTo>
                <a:cubicBezTo>
                  <a:pt x="121730" y="67072"/>
                  <a:pt x="122149" y="63719"/>
                  <a:pt x="122301" y="62957"/>
                </a:cubicBezTo>
                <a:lnTo>
                  <a:pt x="122301" y="46726"/>
                </a:lnTo>
                <a:cubicBezTo>
                  <a:pt x="122301" y="45660"/>
                  <a:pt x="122682" y="44821"/>
                  <a:pt x="123444" y="44212"/>
                </a:cubicBezTo>
                <a:lnTo>
                  <a:pt x="123444" y="41469"/>
                </a:lnTo>
                <a:cubicBezTo>
                  <a:pt x="123444" y="41316"/>
                  <a:pt x="123368" y="41240"/>
                  <a:pt x="123216" y="41240"/>
                </a:cubicBezTo>
                <a:close/>
                <a:moveTo>
                  <a:pt x="122301" y="19066"/>
                </a:moveTo>
                <a:cubicBezTo>
                  <a:pt x="120625" y="19828"/>
                  <a:pt x="118644" y="20590"/>
                  <a:pt x="116358" y="21352"/>
                </a:cubicBezTo>
                <a:cubicBezTo>
                  <a:pt x="108585" y="23943"/>
                  <a:pt x="101956" y="25619"/>
                  <a:pt x="96470" y="26381"/>
                </a:cubicBezTo>
                <a:cubicBezTo>
                  <a:pt x="87021" y="27600"/>
                  <a:pt x="71095" y="27753"/>
                  <a:pt x="48692" y="26838"/>
                </a:cubicBezTo>
                <a:cubicBezTo>
                  <a:pt x="37110" y="26381"/>
                  <a:pt x="27661" y="25619"/>
                  <a:pt x="20346" y="24552"/>
                </a:cubicBezTo>
                <a:cubicBezTo>
                  <a:pt x="16079" y="23943"/>
                  <a:pt x="12573" y="23257"/>
                  <a:pt x="9830" y="22495"/>
                </a:cubicBezTo>
                <a:cubicBezTo>
                  <a:pt x="8763" y="22038"/>
                  <a:pt x="7773" y="21657"/>
                  <a:pt x="6858" y="21352"/>
                </a:cubicBezTo>
                <a:cubicBezTo>
                  <a:pt x="6706" y="23333"/>
                  <a:pt x="6554" y="25009"/>
                  <a:pt x="6401" y="26381"/>
                </a:cubicBezTo>
                <a:cubicBezTo>
                  <a:pt x="6401" y="28819"/>
                  <a:pt x="6477" y="30801"/>
                  <a:pt x="6630" y="32325"/>
                </a:cubicBezTo>
                <a:cubicBezTo>
                  <a:pt x="6935" y="33849"/>
                  <a:pt x="7316" y="34839"/>
                  <a:pt x="7773" y="35296"/>
                </a:cubicBezTo>
                <a:cubicBezTo>
                  <a:pt x="10516" y="38040"/>
                  <a:pt x="15469" y="40326"/>
                  <a:pt x="22632" y="42154"/>
                </a:cubicBezTo>
                <a:cubicBezTo>
                  <a:pt x="28880" y="43678"/>
                  <a:pt x="36729" y="44745"/>
                  <a:pt x="46178" y="45355"/>
                </a:cubicBezTo>
                <a:cubicBezTo>
                  <a:pt x="63551" y="46574"/>
                  <a:pt x="77801" y="46117"/>
                  <a:pt x="88926" y="43983"/>
                </a:cubicBezTo>
                <a:cubicBezTo>
                  <a:pt x="91517" y="43526"/>
                  <a:pt x="96622" y="42154"/>
                  <a:pt x="104242" y="39868"/>
                </a:cubicBezTo>
                <a:cubicBezTo>
                  <a:pt x="110948" y="37735"/>
                  <a:pt x="116358" y="36516"/>
                  <a:pt x="120473" y="36211"/>
                </a:cubicBezTo>
                <a:cubicBezTo>
                  <a:pt x="121082" y="36211"/>
                  <a:pt x="121692" y="36363"/>
                  <a:pt x="122301" y="36668"/>
                </a:cubicBezTo>
                <a:close/>
                <a:moveTo>
                  <a:pt x="88011" y="6721"/>
                </a:moveTo>
                <a:cubicBezTo>
                  <a:pt x="68809" y="5807"/>
                  <a:pt x="50673" y="6798"/>
                  <a:pt x="33605" y="9693"/>
                </a:cubicBezTo>
                <a:cubicBezTo>
                  <a:pt x="22327" y="11674"/>
                  <a:pt x="15012" y="13275"/>
                  <a:pt x="11659" y="14494"/>
                </a:cubicBezTo>
                <a:cubicBezTo>
                  <a:pt x="11049" y="14799"/>
                  <a:pt x="10364" y="15103"/>
                  <a:pt x="9602" y="15408"/>
                </a:cubicBezTo>
                <a:lnTo>
                  <a:pt x="11888" y="16323"/>
                </a:lnTo>
                <a:cubicBezTo>
                  <a:pt x="14174" y="17085"/>
                  <a:pt x="17298" y="17770"/>
                  <a:pt x="21260" y="18380"/>
                </a:cubicBezTo>
                <a:cubicBezTo>
                  <a:pt x="28423" y="19447"/>
                  <a:pt x="37643" y="20133"/>
                  <a:pt x="48921" y="20437"/>
                </a:cubicBezTo>
                <a:cubicBezTo>
                  <a:pt x="70866" y="21352"/>
                  <a:pt x="86411" y="21199"/>
                  <a:pt x="95555" y="19980"/>
                </a:cubicBezTo>
                <a:cubicBezTo>
                  <a:pt x="100737" y="19371"/>
                  <a:pt x="106985" y="17847"/>
                  <a:pt x="114300" y="15408"/>
                </a:cubicBezTo>
                <a:cubicBezTo>
                  <a:pt x="116434" y="14646"/>
                  <a:pt x="118110" y="13960"/>
                  <a:pt x="119330" y="13351"/>
                </a:cubicBezTo>
                <a:cubicBezTo>
                  <a:pt x="119482" y="13198"/>
                  <a:pt x="119711" y="13046"/>
                  <a:pt x="120015" y="12894"/>
                </a:cubicBezTo>
                <a:cubicBezTo>
                  <a:pt x="119406" y="12741"/>
                  <a:pt x="118720" y="12513"/>
                  <a:pt x="117958" y="12208"/>
                </a:cubicBezTo>
                <a:cubicBezTo>
                  <a:pt x="116129" y="11751"/>
                  <a:pt x="113958" y="11370"/>
                  <a:pt x="111443" y="11065"/>
                </a:cubicBezTo>
                <a:cubicBezTo>
                  <a:pt x="108928" y="10760"/>
                  <a:pt x="106833" y="10531"/>
                  <a:pt x="105156" y="10379"/>
                </a:cubicBezTo>
                <a:lnTo>
                  <a:pt x="97841" y="10150"/>
                </a:lnTo>
                <a:cubicBezTo>
                  <a:pt x="94488" y="9998"/>
                  <a:pt x="92202" y="9922"/>
                  <a:pt x="90983" y="9922"/>
                </a:cubicBezTo>
                <a:cubicBezTo>
                  <a:pt x="90221" y="9922"/>
                  <a:pt x="89535" y="9579"/>
                  <a:pt x="88926" y="8893"/>
                </a:cubicBezTo>
                <a:cubicBezTo>
                  <a:pt x="88316" y="8207"/>
                  <a:pt x="88011" y="7483"/>
                  <a:pt x="88011" y="6721"/>
                </a:cubicBezTo>
                <a:close/>
                <a:moveTo>
                  <a:pt x="67037" y="92"/>
                </a:moveTo>
                <a:cubicBezTo>
                  <a:pt x="79039" y="-213"/>
                  <a:pt x="91593" y="244"/>
                  <a:pt x="104699" y="1464"/>
                </a:cubicBezTo>
                <a:cubicBezTo>
                  <a:pt x="106376" y="1616"/>
                  <a:pt x="107366" y="2530"/>
                  <a:pt x="107671" y="4207"/>
                </a:cubicBezTo>
                <a:cubicBezTo>
                  <a:pt x="112395" y="4512"/>
                  <a:pt x="116434" y="5197"/>
                  <a:pt x="119787" y="6264"/>
                </a:cubicBezTo>
                <a:cubicBezTo>
                  <a:pt x="122682" y="7026"/>
                  <a:pt x="124740" y="8017"/>
                  <a:pt x="125959" y="9236"/>
                </a:cubicBezTo>
                <a:cubicBezTo>
                  <a:pt x="126569" y="9846"/>
                  <a:pt x="127026" y="10608"/>
                  <a:pt x="127331" y="11522"/>
                </a:cubicBezTo>
                <a:cubicBezTo>
                  <a:pt x="128245" y="12132"/>
                  <a:pt x="128702" y="12970"/>
                  <a:pt x="128702" y="14037"/>
                </a:cubicBezTo>
                <a:lnTo>
                  <a:pt x="128702" y="30953"/>
                </a:lnTo>
                <a:cubicBezTo>
                  <a:pt x="128855" y="31258"/>
                  <a:pt x="129007" y="31639"/>
                  <a:pt x="129159" y="32096"/>
                </a:cubicBezTo>
                <a:cubicBezTo>
                  <a:pt x="130226" y="40021"/>
                  <a:pt x="130074" y="50460"/>
                  <a:pt x="128702" y="63414"/>
                </a:cubicBezTo>
                <a:cubicBezTo>
                  <a:pt x="128550" y="70425"/>
                  <a:pt x="128283" y="83683"/>
                  <a:pt x="127902" y="103191"/>
                </a:cubicBezTo>
                <a:cubicBezTo>
                  <a:pt x="127521" y="122698"/>
                  <a:pt x="127331" y="137785"/>
                  <a:pt x="127331" y="148453"/>
                </a:cubicBezTo>
                <a:cubicBezTo>
                  <a:pt x="129007" y="148911"/>
                  <a:pt x="130302" y="149596"/>
                  <a:pt x="131217" y="150511"/>
                </a:cubicBezTo>
                <a:cubicBezTo>
                  <a:pt x="133503" y="152644"/>
                  <a:pt x="134036" y="155311"/>
                  <a:pt x="132817" y="158512"/>
                </a:cubicBezTo>
                <a:cubicBezTo>
                  <a:pt x="132817" y="158664"/>
                  <a:pt x="133350" y="161941"/>
                  <a:pt x="134417" y="168342"/>
                </a:cubicBezTo>
                <a:cubicBezTo>
                  <a:pt x="135179" y="173371"/>
                  <a:pt x="135103" y="177333"/>
                  <a:pt x="134189" y="180229"/>
                </a:cubicBezTo>
                <a:cubicBezTo>
                  <a:pt x="132665" y="185563"/>
                  <a:pt x="127407" y="190363"/>
                  <a:pt x="118415" y="194631"/>
                </a:cubicBezTo>
                <a:cubicBezTo>
                  <a:pt x="115824" y="195850"/>
                  <a:pt x="112357" y="197259"/>
                  <a:pt x="108014" y="198860"/>
                </a:cubicBezTo>
                <a:cubicBezTo>
                  <a:pt x="103671" y="200460"/>
                  <a:pt x="101042" y="201489"/>
                  <a:pt x="100127" y="201946"/>
                </a:cubicBezTo>
                <a:cubicBezTo>
                  <a:pt x="98756" y="202555"/>
                  <a:pt x="97536" y="202327"/>
                  <a:pt x="96470" y="201260"/>
                </a:cubicBezTo>
                <a:cubicBezTo>
                  <a:pt x="84735" y="203851"/>
                  <a:pt x="72162" y="204841"/>
                  <a:pt x="58751" y="204232"/>
                </a:cubicBezTo>
                <a:cubicBezTo>
                  <a:pt x="46406" y="203622"/>
                  <a:pt x="35395" y="201603"/>
                  <a:pt x="25718" y="198174"/>
                </a:cubicBezTo>
                <a:cubicBezTo>
                  <a:pt x="16041" y="194745"/>
                  <a:pt x="9221" y="189678"/>
                  <a:pt x="5258" y="182972"/>
                </a:cubicBezTo>
                <a:cubicBezTo>
                  <a:pt x="2210" y="177943"/>
                  <a:pt x="1143" y="170323"/>
                  <a:pt x="2058" y="160112"/>
                </a:cubicBezTo>
                <a:cubicBezTo>
                  <a:pt x="2058" y="159350"/>
                  <a:pt x="2363" y="158664"/>
                  <a:pt x="2972" y="158055"/>
                </a:cubicBezTo>
                <a:cubicBezTo>
                  <a:pt x="2972" y="155616"/>
                  <a:pt x="3963" y="153559"/>
                  <a:pt x="5944" y="151882"/>
                </a:cubicBezTo>
                <a:cubicBezTo>
                  <a:pt x="6858" y="151273"/>
                  <a:pt x="7849" y="150739"/>
                  <a:pt x="8916" y="150282"/>
                </a:cubicBezTo>
                <a:cubicBezTo>
                  <a:pt x="9068" y="149215"/>
                  <a:pt x="9144" y="148149"/>
                  <a:pt x="9144" y="147082"/>
                </a:cubicBezTo>
                <a:cubicBezTo>
                  <a:pt x="8992" y="140833"/>
                  <a:pt x="9068" y="133671"/>
                  <a:pt x="9373" y="125593"/>
                </a:cubicBezTo>
                <a:cubicBezTo>
                  <a:pt x="9221" y="119193"/>
                  <a:pt x="9144" y="114697"/>
                  <a:pt x="9144" y="112106"/>
                </a:cubicBezTo>
                <a:cubicBezTo>
                  <a:pt x="9144" y="109058"/>
                  <a:pt x="9183" y="103876"/>
                  <a:pt x="9259" y="96561"/>
                </a:cubicBezTo>
                <a:cubicBezTo>
                  <a:pt x="9335" y="89246"/>
                  <a:pt x="9373" y="83607"/>
                  <a:pt x="9373" y="79645"/>
                </a:cubicBezTo>
                <a:cubicBezTo>
                  <a:pt x="9373" y="75682"/>
                  <a:pt x="9259" y="70691"/>
                  <a:pt x="9030" y="64671"/>
                </a:cubicBezTo>
                <a:cubicBezTo>
                  <a:pt x="8802" y="58652"/>
                  <a:pt x="8459" y="53127"/>
                  <a:pt x="8001" y="48098"/>
                </a:cubicBezTo>
                <a:lnTo>
                  <a:pt x="8001" y="47869"/>
                </a:lnTo>
                <a:lnTo>
                  <a:pt x="8001" y="44669"/>
                </a:lnTo>
                <a:cubicBezTo>
                  <a:pt x="8001" y="44212"/>
                  <a:pt x="8078" y="43831"/>
                  <a:pt x="8230" y="43526"/>
                </a:cubicBezTo>
                <a:cubicBezTo>
                  <a:pt x="6249" y="42459"/>
                  <a:pt x="4572" y="41240"/>
                  <a:pt x="3201" y="39868"/>
                </a:cubicBezTo>
                <a:cubicBezTo>
                  <a:pt x="1829" y="38344"/>
                  <a:pt x="915" y="36211"/>
                  <a:pt x="458" y="33468"/>
                </a:cubicBezTo>
                <a:cubicBezTo>
                  <a:pt x="153" y="31486"/>
                  <a:pt x="0" y="29048"/>
                  <a:pt x="0" y="26152"/>
                </a:cubicBezTo>
                <a:cubicBezTo>
                  <a:pt x="153" y="24476"/>
                  <a:pt x="305" y="22114"/>
                  <a:pt x="458" y="19066"/>
                </a:cubicBezTo>
                <a:cubicBezTo>
                  <a:pt x="762" y="16475"/>
                  <a:pt x="915" y="14799"/>
                  <a:pt x="915" y="14037"/>
                </a:cubicBezTo>
                <a:cubicBezTo>
                  <a:pt x="915" y="11903"/>
                  <a:pt x="1982" y="10836"/>
                  <a:pt x="4115" y="10836"/>
                </a:cubicBezTo>
                <a:lnTo>
                  <a:pt x="4801" y="10836"/>
                </a:lnTo>
                <a:cubicBezTo>
                  <a:pt x="4953" y="10836"/>
                  <a:pt x="5106" y="10760"/>
                  <a:pt x="5258" y="10608"/>
                </a:cubicBezTo>
                <a:cubicBezTo>
                  <a:pt x="6477" y="9846"/>
                  <a:pt x="7849" y="9160"/>
                  <a:pt x="9373" y="8550"/>
                </a:cubicBezTo>
                <a:cubicBezTo>
                  <a:pt x="13031" y="7026"/>
                  <a:pt x="20803" y="5274"/>
                  <a:pt x="32690" y="3292"/>
                </a:cubicBezTo>
                <a:cubicBezTo>
                  <a:pt x="43587" y="1464"/>
                  <a:pt x="55036" y="397"/>
                  <a:pt x="67037" y="92"/>
                </a:cubicBezTo>
                <a:close/>
              </a:path>
            </a:pathLst>
          </a:custGeom>
          <a:solidFill>
            <a:schemeClr val="tx1">
              <a:lumMod val="65000"/>
              <a:lumOff val="35000"/>
            </a:schemeClr>
          </a:solidFill>
          <a:ln>
            <a:noFill/>
          </a:ln>
          <a:effectLst>
            <a:outerShdw blurRad="76200" dir="18900000" sy="23000" kx="-1200000" algn="bl" rotWithShape="0">
              <a:schemeClr val="tx1">
                <a:alpha val="20000"/>
              </a:schemeClr>
            </a:outerShdw>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a:p>
        </p:txBody>
      </p:sp>
      <p:sp>
        <p:nvSpPr>
          <p:cNvPr id="4" name="TextBox 8">
            <a:extLst>
              <a:ext uri="{FF2B5EF4-FFF2-40B4-BE49-F238E27FC236}">
                <a16:creationId xmlns:a16="http://schemas.microsoft.com/office/drawing/2014/main" id="{834E73BE-AD27-4597-A9BF-87D1BF21B888}"/>
              </a:ext>
            </a:extLst>
          </p:cNvPr>
          <p:cNvSpPr txBox="1"/>
          <p:nvPr/>
        </p:nvSpPr>
        <p:spPr>
          <a:xfrm>
            <a:off x="1531915" y="2793559"/>
            <a:ext cx="612668" cy="369332"/>
          </a:xfrm>
          <a:prstGeom prst="rect">
            <a:avLst/>
          </a:prstGeom>
          <a:noFill/>
        </p:spPr>
        <p:txBody>
          <a:bodyPr wrap="none" rtlCol="0">
            <a:spAutoFit/>
          </a:bodyPr>
          <a:lstStyle/>
          <a:p>
            <a:r>
              <a:rPr lang="en-US">
                <a:solidFill>
                  <a:schemeClr val="tx1">
                    <a:lumMod val="65000"/>
                    <a:lumOff val="35000"/>
                  </a:schemeClr>
                </a:solidFill>
                <a:latin typeface="Roboto" panose="02000000000000000000" pitchFamily="2" charset="0"/>
                <a:ea typeface="Roboto" panose="02000000000000000000" pitchFamily="2" charset="0"/>
              </a:rPr>
              <a:t>58%</a:t>
            </a:r>
          </a:p>
        </p:txBody>
      </p:sp>
      <p:sp>
        <p:nvSpPr>
          <p:cNvPr id="5" name="Rounded Rectangle 25">
            <a:extLst>
              <a:ext uri="{FF2B5EF4-FFF2-40B4-BE49-F238E27FC236}">
                <a16:creationId xmlns:a16="http://schemas.microsoft.com/office/drawing/2014/main" id="{83C21BAB-D672-4285-ABEA-2CDBCF29135D}"/>
              </a:ext>
            </a:extLst>
          </p:cNvPr>
          <p:cNvSpPr/>
          <p:nvPr/>
        </p:nvSpPr>
        <p:spPr>
          <a:xfrm>
            <a:off x="1627612" y="3232537"/>
            <a:ext cx="1247543" cy="286514"/>
          </a:xfrm>
          <a:prstGeom prst="roundRect">
            <a:avLst/>
          </a:prstGeom>
          <a:noFill/>
          <a:ln w="31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900">
                <a:solidFill>
                  <a:schemeClr val="tx1">
                    <a:lumMod val="65000"/>
                    <a:lumOff val="35000"/>
                  </a:schemeClr>
                </a:solidFill>
                <a:latin typeface="Roboto" panose="02000000000000000000" pitchFamily="2" charset="0"/>
                <a:ea typeface="Roboto" panose="02000000000000000000" pitchFamily="2" charset="0"/>
              </a:rPr>
              <a:t>115,52k</a:t>
            </a:r>
          </a:p>
        </p:txBody>
      </p:sp>
      <p:sp>
        <p:nvSpPr>
          <p:cNvPr id="7" name="Freeform 18">
            <a:extLst>
              <a:ext uri="{FF2B5EF4-FFF2-40B4-BE49-F238E27FC236}">
                <a16:creationId xmlns:a16="http://schemas.microsoft.com/office/drawing/2014/main" id="{D0395B53-E0B6-4564-B018-8F43285D8E8D}"/>
              </a:ext>
            </a:extLst>
          </p:cNvPr>
          <p:cNvSpPr/>
          <p:nvPr/>
        </p:nvSpPr>
        <p:spPr>
          <a:xfrm rot="20581166">
            <a:off x="3468142" y="2687102"/>
            <a:ext cx="531710" cy="738337"/>
          </a:xfrm>
          <a:custGeom>
            <a:avLst/>
            <a:gdLst/>
            <a:ahLst/>
            <a:cxnLst/>
            <a:rect l="l" t="t" r="r" b="b"/>
            <a:pathLst>
              <a:path w="122084" h="169527">
                <a:moveTo>
                  <a:pt x="35956" y="139827"/>
                </a:moveTo>
                <a:cubicBezTo>
                  <a:pt x="36413" y="141656"/>
                  <a:pt x="36947" y="143180"/>
                  <a:pt x="37556" y="144399"/>
                </a:cubicBezTo>
                <a:cubicBezTo>
                  <a:pt x="38013" y="145466"/>
                  <a:pt x="38547" y="146533"/>
                  <a:pt x="39156" y="147600"/>
                </a:cubicBezTo>
                <a:cubicBezTo>
                  <a:pt x="40376" y="146685"/>
                  <a:pt x="41671" y="146609"/>
                  <a:pt x="43043" y="147371"/>
                </a:cubicBezTo>
                <a:cubicBezTo>
                  <a:pt x="51882" y="153620"/>
                  <a:pt x="65369" y="154763"/>
                  <a:pt x="83505" y="150800"/>
                </a:cubicBezTo>
                <a:cubicBezTo>
                  <a:pt x="85029" y="150495"/>
                  <a:pt x="86172" y="151029"/>
                  <a:pt x="86934" y="152400"/>
                </a:cubicBezTo>
                <a:cubicBezTo>
                  <a:pt x="87543" y="151638"/>
                  <a:pt x="88077" y="150800"/>
                  <a:pt x="88534" y="149886"/>
                </a:cubicBezTo>
                <a:cubicBezTo>
                  <a:pt x="88686" y="149581"/>
                  <a:pt x="88915" y="149352"/>
                  <a:pt x="89220" y="149200"/>
                </a:cubicBezTo>
                <a:lnTo>
                  <a:pt x="89448" y="147143"/>
                </a:lnTo>
                <a:cubicBezTo>
                  <a:pt x="84267" y="148514"/>
                  <a:pt x="77485" y="149048"/>
                  <a:pt x="69103" y="148743"/>
                </a:cubicBezTo>
                <a:cubicBezTo>
                  <a:pt x="58130" y="148286"/>
                  <a:pt x="49443" y="146838"/>
                  <a:pt x="43043" y="144399"/>
                </a:cubicBezTo>
                <a:cubicBezTo>
                  <a:pt x="40757" y="143637"/>
                  <a:pt x="38394" y="142113"/>
                  <a:pt x="35956" y="139827"/>
                </a:cubicBezTo>
                <a:close/>
                <a:moveTo>
                  <a:pt x="35042" y="126340"/>
                </a:moveTo>
                <a:lnTo>
                  <a:pt x="35042" y="129540"/>
                </a:lnTo>
                <a:lnTo>
                  <a:pt x="35042" y="130683"/>
                </a:lnTo>
                <a:cubicBezTo>
                  <a:pt x="35499" y="130836"/>
                  <a:pt x="35880" y="130988"/>
                  <a:pt x="36185" y="131141"/>
                </a:cubicBezTo>
                <a:cubicBezTo>
                  <a:pt x="37099" y="131903"/>
                  <a:pt x="38166" y="132893"/>
                  <a:pt x="39385" y="134112"/>
                </a:cubicBezTo>
                <a:cubicBezTo>
                  <a:pt x="40604" y="135332"/>
                  <a:pt x="41633" y="136246"/>
                  <a:pt x="42471" y="136856"/>
                </a:cubicBezTo>
                <a:cubicBezTo>
                  <a:pt x="43309" y="137465"/>
                  <a:pt x="44262" y="137999"/>
                  <a:pt x="45329" y="138456"/>
                </a:cubicBezTo>
                <a:cubicBezTo>
                  <a:pt x="50967" y="140589"/>
                  <a:pt x="59045" y="141885"/>
                  <a:pt x="69560" y="142342"/>
                </a:cubicBezTo>
                <a:cubicBezTo>
                  <a:pt x="79466" y="142799"/>
                  <a:pt x="86553" y="141961"/>
                  <a:pt x="90820" y="139827"/>
                </a:cubicBezTo>
                <a:lnTo>
                  <a:pt x="92192" y="133198"/>
                </a:lnTo>
                <a:lnTo>
                  <a:pt x="92649" y="129998"/>
                </a:lnTo>
                <a:cubicBezTo>
                  <a:pt x="92496" y="130150"/>
                  <a:pt x="92268" y="130226"/>
                  <a:pt x="91963" y="130226"/>
                </a:cubicBezTo>
                <a:cubicBezTo>
                  <a:pt x="80990" y="133884"/>
                  <a:pt x="70551" y="135560"/>
                  <a:pt x="60645" y="135255"/>
                </a:cubicBezTo>
                <a:cubicBezTo>
                  <a:pt x="49977" y="134798"/>
                  <a:pt x="41442" y="131826"/>
                  <a:pt x="35042" y="126340"/>
                </a:cubicBezTo>
                <a:close/>
                <a:moveTo>
                  <a:pt x="94935" y="113310"/>
                </a:moveTo>
                <a:cubicBezTo>
                  <a:pt x="78628" y="123216"/>
                  <a:pt x="58816" y="124130"/>
                  <a:pt x="35499" y="116053"/>
                </a:cubicBezTo>
                <a:lnTo>
                  <a:pt x="35499" y="117653"/>
                </a:lnTo>
                <a:cubicBezTo>
                  <a:pt x="35804" y="117806"/>
                  <a:pt x="36108" y="118034"/>
                  <a:pt x="36413" y="118339"/>
                </a:cubicBezTo>
                <a:cubicBezTo>
                  <a:pt x="41595" y="124740"/>
                  <a:pt x="49748" y="128245"/>
                  <a:pt x="60873" y="128855"/>
                </a:cubicBezTo>
                <a:cubicBezTo>
                  <a:pt x="70017" y="129159"/>
                  <a:pt x="79771" y="127635"/>
                  <a:pt x="90134" y="124283"/>
                </a:cubicBezTo>
                <a:cubicBezTo>
                  <a:pt x="91506" y="123825"/>
                  <a:pt x="92649" y="124130"/>
                  <a:pt x="93563" y="125197"/>
                </a:cubicBezTo>
                <a:cubicBezTo>
                  <a:pt x="94325" y="120777"/>
                  <a:pt x="94782" y="116815"/>
                  <a:pt x="94935" y="113310"/>
                </a:cubicBezTo>
                <a:close/>
                <a:moveTo>
                  <a:pt x="55158" y="31014"/>
                </a:moveTo>
                <a:cubicBezTo>
                  <a:pt x="48148" y="33300"/>
                  <a:pt x="41976" y="38862"/>
                  <a:pt x="36642" y="47702"/>
                </a:cubicBezTo>
                <a:cubicBezTo>
                  <a:pt x="31460" y="56236"/>
                  <a:pt x="28488" y="65075"/>
                  <a:pt x="27726" y="74219"/>
                </a:cubicBezTo>
                <a:cubicBezTo>
                  <a:pt x="29860" y="76505"/>
                  <a:pt x="31841" y="77420"/>
                  <a:pt x="33670" y="76962"/>
                </a:cubicBezTo>
                <a:cubicBezTo>
                  <a:pt x="33975" y="76810"/>
                  <a:pt x="34508" y="76277"/>
                  <a:pt x="35270" y="75362"/>
                </a:cubicBezTo>
                <a:cubicBezTo>
                  <a:pt x="36337" y="74295"/>
                  <a:pt x="37480" y="72695"/>
                  <a:pt x="38699" y="70562"/>
                </a:cubicBezTo>
                <a:cubicBezTo>
                  <a:pt x="40985" y="66752"/>
                  <a:pt x="43500" y="61799"/>
                  <a:pt x="46243" y="55703"/>
                </a:cubicBezTo>
                <a:cubicBezTo>
                  <a:pt x="48681" y="50216"/>
                  <a:pt x="50739" y="44882"/>
                  <a:pt x="52415" y="39701"/>
                </a:cubicBezTo>
                <a:cubicBezTo>
                  <a:pt x="53787" y="35738"/>
                  <a:pt x="54701" y="32843"/>
                  <a:pt x="55158" y="31014"/>
                </a:cubicBezTo>
                <a:close/>
                <a:moveTo>
                  <a:pt x="56073" y="23927"/>
                </a:moveTo>
                <a:cubicBezTo>
                  <a:pt x="56987" y="23775"/>
                  <a:pt x="57787" y="23927"/>
                  <a:pt x="58473" y="24384"/>
                </a:cubicBezTo>
                <a:cubicBezTo>
                  <a:pt x="59159" y="24842"/>
                  <a:pt x="59654" y="25527"/>
                  <a:pt x="59959" y="26442"/>
                </a:cubicBezTo>
                <a:lnTo>
                  <a:pt x="59959" y="27585"/>
                </a:lnTo>
                <a:cubicBezTo>
                  <a:pt x="61178" y="28194"/>
                  <a:pt x="61712" y="29185"/>
                  <a:pt x="61559" y="30557"/>
                </a:cubicBezTo>
                <a:cubicBezTo>
                  <a:pt x="61407" y="32690"/>
                  <a:pt x="60416" y="36424"/>
                  <a:pt x="58587" y="41758"/>
                </a:cubicBezTo>
                <a:cubicBezTo>
                  <a:pt x="56759" y="47092"/>
                  <a:pt x="54625" y="52578"/>
                  <a:pt x="52187" y="58217"/>
                </a:cubicBezTo>
                <a:cubicBezTo>
                  <a:pt x="49291" y="64618"/>
                  <a:pt x="46624" y="69876"/>
                  <a:pt x="44186" y="73991"/>
                </a:cubicBezTo>
                <a:cubicBezTo>
                  <a:pt x="42814" y="76277"/>
                  <a:pt x="41519" y="78105"/>
                  <a:pt x="40299" y="79477"/>
                </a:cubicBezTo>
                <a:cubicBezTo>
                  <a:pt x="38623" y="81458"/>
                  <a:pt x="37023" y="82601"/>
                  <a:pt x="35499" y="82906"/>
                </a:cubicBezTo>
                <a:cubicBezTo>
                  <a:pt x="34432" y="83211"/>
                  <a:pt x="33403" y="83401"/>
                  <a:pt x="32413" y="83477"/>
                </a:cubicBezTo>
                <a:cubicBezTo>
                  <a:pt x="31422" y="83554"/>
                  <a:pt x="30470" y="83439"/>
                  <a:pt x="29555" y="83135"/>
                </a:cubicBezTo>
                <a:cubicBezTo>
                  <a:pt x="28641" y="82830"/>
                  <a:pt x="27879" y="82525"/>
                  <a:pt x="27269" y="82220"/>
                </a:cubicBezTo>
                <a:cubicBezTo>
                  <a:pt x="26660" y="81915"/>
                  <a:pt x="25974" y="81420"/>
                  <a:pt x="25212" y="80734"/>
                </a:cubicBezTo>
                <a:cubicBezTo>
                  <a:pt x="24450" y="80048"/>
                  <a:pt x="23916" y="79553"/>
                  <a:pt x="23612" y="79248"/>
                </a:cubicBezTo>
                <a:cubicBezTo>
                  <a:pt x="23307" y="78944"/>
                  <a:pt x="22812" y="78372"/>
                  <a:pt x="22126" y="77534"/>
                </a:cubicBezTo>
                <a:cubicBezTo>
                  <a:pt x="21440" y="76696"/>
                  <a:pt x="21021" y="76200"/>
                  <a:pt x="20868" y="76048"/>
                </a:cubicBezTo>
                <a:cubicBezTo>
                  <a:pt x="19497" y="74524"/>
                  <a:pt x="19649" y="73000"/>
                  <a:pt x="21326" y="71476"/>
                </a:cubicBezTo>
                <a:cubicBezTo>
                  <a:pt x="21478" y="71476"/>
                  <a:pt x="21554" y="71400"/>
                  <a:pt x="21554" y="71247"/>
                </a:cubicBezTo>
                <a:cubicBezTo>
                  <a:pt x="22773" y="61951"/>
                  <a:pt x="25974" y="52959"/>
                  <a:pt x="31155" y="44273"/>
                </a:cubicBezTo>
                <a:cubicBezTo>
                  <a:pt x="38013" y="32843"/>
                  <a:pt x="46319" y="26061"/>
                  <a:pt x="56073" y="23927"/>
                </a:cubicBezTo>
                <a:close/>
                <a:moveTo>
                  <a:pt x="77790" y="7697"/>
                </a:moveTo>
                <a:cubicBezTo>
                  <a:pt x="65903" y="5563"/>
                  <a:pt x="54092" y="8001"/>
                  <a:pt x="42357" y="15012"/>
                </a:cubicBezTo>
                <a:cubicBezTo>
                  <a:pt x="30774" y="22022"/>
                  <a:pt x="21554" y="31547"/>
                  <a:pt x="14696" y="43587"/>
                </a:cubicBezTo>
                <a:cubicBezTo>
                  <a:pt x="7076" y="56998"/>
                  <a:pt x="4714" y="69571"/>
                  <a:pt x="7610" y="81306"/>
                </a:cubicBezTo>
                <a:cubicBezTo>
                  <a:pt x="10810" y="94412"/>
                  <a:pt x="20487" y="103861"/>
                  <a:pt x="36642" y="109652"/>
                </a:cubicBezTo>
                <a:cubicBezTo>
                  <a:pt x="47615" y="113310"/>
                  <a:pt x="57444" y="115062"/>
                  <a:pt x="66131" y="114910"/>
                </a:cubicBezTo>
                <a:cubicBezTo>
                  <a:pt x="74818" y="114758"/>
                  <a:pt x="82400" y="112891"/>
                  <a:pt x="88877" y="109309"/>
                </a:cubicBezTo>
                <a:cubicBezTo>
                  <a:pt x="95354" y="105728"/>
                  <a:pt x="100650" y="101194"/>
                  <a:pt x="104765" y="95708"/>
                </a:cubicBezTo>
                <a:cubicBezTo>
                  <a:pt x="108879" y="90221"/>
                  <a:pt x="111851" y="84049"/>
                  <a:pt x="113680" y="77191"/>
                </a:cubicBezTo>
                <a:cubicBezTo>
                  <a:pt x="115661" y="70638"/>
                  <a:pt x="116233" y="63818"/>
                  <a:pt x="115395" y="56731"/>
                </a:cubicBezTo>
                <a:cubicBezTo>
                  <a:pt x="114556" y="49645"/>
                  <a:pt x="112804" y="42977"/>
                  <a:pt x="110137" y="36729"/>
                </a:cubicBezTo>
                <a:cubicBezTo>
                  <a:pt x="107470" y="30480"/>
                  <a:pt x="103317" y="24765"/>
                  <a:pt x="97678" y="19584"/>
                </a:cubicBezTo>
                <a:cubicBezTo>
                  <a:pt x="92039" y="14402"/>
                  <a:pt x="85410" y="10440"/>
                  <a:pt x="77790" y="7697"/>
                </a:cubicBezTo>
                <a:close/>
                <a:moveTo>
                  <a:pt x="75047" y="153"/>
                </a:moveTo>
                <a:cubicBezTo>
                  <a:pt x="76418" y="458"/>
                  <a:pt x="77866" y="839"/>
                  <a:pt x="79390" y="1296"/>
                </a:cubicBezTo>
                <a:cubicBezTo>
                  <a:pt x="81981" y="1905"/>
                  <a:pt x="84572" y="2667"/>
                  <a:pt x="87162" y="3582"/>
                </a:cubicBezTo>
                <a:cubicBezTo>
                  <a:pt x="88077" y="3887"/>
                  <a:pt x="88686" y="4572"/>
                  <a:pt x="88991" y="5639"/>
                </a:cubicBezTo>
                <a:cubicBezTo>
                  <a:pt x="102555" y="12802"/>
                  <a:pt x="112004" y="23318"/>
                  <a:pt x="117338" y="37186"/>
                </a:cubicBezTo>
                <a:cubicBezTo>
                  <a:pt x="122672" y="50902"/>
                  <a:pt x="123510" y="64770"/>
                  <a:pt x="119852" y="78791"/>
                </a:cubicBezTo>
                <a:cubicBezTo>
                  <a:pt x="116652" y="91288"/>
                  <a:pt x="110403" y="101346"/>
                  <a:pt x="101107" y="108966"/>
                </a:cubicBezTo>
                <a:cubicBezTo>
                  <a:pt x="101412" y="109576"/>
                  <a:pt x="101564" y="110262"/>
                  <a:pt x="101564" y="111024"/>
                </a:cubicBezTo>
                <a:cubicBezTo>
                  <a:pt x="101259" y="116663"/>
                  <a:pt x="100193" y="124435"/>
                  <a:pt x="98364" y="134341"/>
                </a:cubicBezTo>
                <a:lnTo>
                  <a:pt x="96992" y="141656"/>
                </a:lnTo>
                <a:cubicBezTo>
                  <a:pt x="96992" y="142266"/>
                  <a:pt x="96916" y="142799"/>
                  <a:pt x="96764" y="143256"/>
                </a:cubicBezTo>
                <a:cubicBezTo>
                  <a:pt x="95697" y="148590"/>
                  <a:pt x="94935" y="153162"/>
                  <a:pt x="94478" y="156972"/>
                </a:cubicBezTo>
                <a:cubicBezTo>
                  <a:pt x="94325" y="158496"/>
                  <a:pt x="93411" y="159411"/>
                  <a:pt x="91734" y="159716"/>
                </a:cubicBezTo>
                <a:cubicBezTo>
                  <a:pt x="91887" y="160782"/>
                  <a:pt x="91506" y="161697"/>
                  <a:pt x="90591" y="162459"/>
                </a:cubicBezTo>
                <a:cubicBezTo>
                  <a:pt x="86781" y="165354"/>
                  <a:pt x="81905" y="167336"/>
                  <a:pt x="75961" y="168402"/>
                </a:cubicBezTo>
                <a:cubicBezTo>
                  <a:pt x="70322" y="169622"/>
                  <a:pt x="64531" y="169850"/>
                  <a:pt x="58587" y="169088"/>
                </a:cubicBezTo>
                <a:cubicBezTo>
                  <a:pt x="52339" y="168326"/>
                  <a:pt x="46853" y="166421"/>
                  <a:pt x="42128" y="163373"/>
                </a:cubicBezTo>
                <a:cubicBezTo>
                  <a:pt x="37404" y="160173"/>
                  <a:pt x="34432" y="155753"/>
                  <a:pt x="33213" y="150114"/>
                </a:cubicBezTo>
                <a:cubicBezTo>
                  <a:pt x="32603" y="149200"/>
                  <a:pt x="32070" y="148209"/>
                  <a:pt x="31613" y="147143"/>
                </a:cubicBezTo>
                <a:cubicBezTo>
                  <a:pt x="29784" y="142875"/>
                  <a:pt x="28793" y="137008"/>
                  <a:pt x="28641" y="129540"/>
                </a:cubicBezTo>
                <a:cubicBezTo>
                  <a:pt x="28641" y="127407"/>
                  <a:pt x="28717" y="124511"/>
                  <a:pt x="28869" y="120854"/>
                </a:cubicBezTo>
                <a:cubicBezTo>
                  <a:pt x="29022" y="117196"/>
                  <a:pt x="29098" y="114758"/>
                  <a:pt x="29098" y="113538"/>
                </a:cubicBezTo>
                <a:cubicBezTo>
                  <a:pt x="14010" y="106680"/>
                  <a:pt x="4790" y="96470"/>
                  <a:pt x="1437" y="82906"/>
                </a:cubicBezTo>
                <a:cubicBezTo>
                  <a:pt x="-1915" y="69495"/>
                  <a:pt x="599" y="55322"/>
                  <a:pt x="8981" y="40386"/>
                </a:cubicBezTo>
                <a:cubicBezTo>
                  <a:pt x="15687" y="28652"/>
                  <a:pt x="24793" y="18936"/>
                  <a:pt x="36299" y="11240"/>
                </a:cubicBezTo>
                <a:cubicBezTo>
                  <a:pt x="47805" y="3544"/>
                  <a:pt x="59807" y="0"/>
                  <a:pt x="72303" y="610"/>
                </a:cubicBezTo>
                <a:cubicBezTo>
                  <a:pt x="73065" y="0"/>
                  <a:pt x="73980" y="-152"/>
                  <a:pt x="75047" y="153"/>
                </a:cubicBezTo>
                <a:close/>
              </a:path>
            </a:pathLst>
          </a:custGeom>
          <a:solidFill>
            <a:schemeClr val="tx1">
              <a:lumMod val="65000"/>
              <a:lumOff val="35000"/>
            </a:schemeClr>
          </a:solidFill>
          <a:ln>
            <a:noFill/>
          </a:ln>
          <a:effectLst>
            <a:outerShdw blurRad="76200" dir="18900000" sy="23000" kx="-1200000" algn="bl" rotWithShape="0">
              <a:prstClr val="black">
                <a:alpha val="20000"/>
              </a:prstClr>
            </a:outerShdw>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a:p>
        </p:txBody>
      </p:sp>
      <p:sp>
        <p:nvSpPr>
          <p:cNvPr id="9" name="TextBox 29">
            <a:extLst>
              <a:ext uri="{FF2B5EF4-FFF2-40B4-BE49-F238E27FC236}">
                <a16:creationId xmlns:a16="http://schemas.microsoft.com/office/drawing/2014/main" id="{B247A922-E85D-47AF-82E1-F9E34FE6D08C}"/>
              </a:ext>
            </a:extLst>
          </p:cNvPr>
          <p:cNvSpPr txBox="1"/>
          <p:nvPr/>
        </p:nvSpPr>
        <p:spPr>
          <a:xfrm>
            <a:off x="4354251" y="2790931"/>
            <a:ext cx="612668" cy="369332"/>
          </a:xfrm>
          <a:prstGeom prst="rect">
            <a:avLst/>
          </a:prstGeom>
          <a:noFill/>
        </p:spPr>
        <p:txBody>
          <a:bodyPr wrap="none" rtlCol="0">
            <a:spAutoFit/>
          </a:bodyPr>
          <a:lstStyle/>
          <a:p>
            <a:r>
              <a:rPr lang="en-US" dirty="0">
                <a:solidFill>
                  <a:schemeClr val="tx1">
                    <a:lumMod val="65000"/>
                    <a:lumOff val="35000"/>
                  </a:schemeClr>
                </a:solidFill>
                <a:latin typeface="Roboto" panose="02000000000000000000" pitchFamily="2" charset="0"/>
                <a:ea typeface="Roboto" panose="02000000000000000000" pitchFamily="2" charset="0"/>
              </a:rPr>
              <a:t>75%</a:t>
            </a:r>
          </a:p>
        </p:txBody>
      </p:sp>
      <p:sp>
        <p:nvSpPr>
          <p:cNvPr id="10" name="Rounded Rectangle 30">
            <a:extLst>
              <a:ext uri="{FF2B5EF4-FFF2-40B4-BE49-F238E27FC236}">
                <a16:creationId xmlns:a16="http://schemas.microsoft.com/office/drawing/2014/main" id="{92D0DFA2-9420-4D34-9B90-21A68B34DFA1}"/>
              </a:ext>
            </a:extLst>
          </p:cNvPr>
          <p:cNvSpPr/>
          <p:nvPr/>
        </p:nvSpPr>
        <p:spPr>
          <a:xfrm>
            <a:off x="4449949" y="3229909"/>
            <a:ext cx="1150312" cy="254450"/>
          </a:xfrm>
          <a:prstGeom prst="roundRect">
            <a:avLst/>
          </a:prstGeom>
          <a:noFill/>
          <a:ln w="31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900">
                <a:solidFill>
                  <a:schemeClr val="tx1">
                    <a:lumMod val="65000"/>
                    <a:lumOff val="35000"/>
                  </a:schemeClr>
                </a:solidFill>
                <a:latin typeface="Roboto" panose="02000000000000000000" pitchFamily="2" charset="0"/>
                <a:ea typeface="Roboto" panose="02000000000000000000" pitchFamily="2" charset="0"/>
              </a:rPr>
              <a:t>520,57k</a:t>
            </a:r>
          </a:p>
        </p:txBody>
      </p:sp>
      <p:sp>
        <p:nvSpPr>
          <p:cNvPr id="12" name="Freeform 24">
            <a:extLst>
              <a:ext uri="{FF2B5EF4-FFF2-40B4-BE49-F238E27FC236}">
                <a16:creationId xmlns:a16="http://schemas.microsoft.com/office/drawing/2014/main" id="{14450061-0CE3-4DB8-9DA7-7D78C6507F37}"/>
              </a:ext>
            </a:extLst>
          </p:cNvPr>
          <p:cNvSpPr/>
          <p:nvPr/>
        </p:nvSpPr>
        <p:spPr>
          <a:xfrm>
            <a:off x="6040424" y="2625554"/>
            <a:ext cx="653834" cy="738337"/>
          </a:xfrm>
          <a:custGeom>
            <a:avLst/>
            <a:gdLst/>
            <a:ahLst/>
            <a:cxnLst/>
            <a:rect l="l" t="t" r="r" b="b"/>
            <a:pathLst>
              <a:path w="158323" h="178785">
                <a:moveTo>
                  <a:pt x="90982" y="163240"/>
                </a:moveTo>
                <a:cubicBezTo>
                  <a:pt x="89154" y="164307"/>
                  <a:pt x="85801" y="166821"/>
                  <a:pt x="80924" y="170784"/>
                </a:cubicBezTo>
                <a:cubicBezTo>
                  <a:pt x="85496" y="170631"/>
                  <a:pt x="89382" y="170479"/>
                  <a:pt x="92583" y="170326"/>
                </a:cubicBezTo>
                <a:cubicBezTo>
                  <a:pt x="92278" y="169869"/>
                  <a:pt x="92049" y="169336"/>
                  <a:pt x="91897" y="168726"/>
                </a:cubicBezTo>
                <a:cubicBezTo>
                  <a:pt x="91744" y="167050"/>
                  <a:pt x="91440" y="165221"/>
                  <a:pt x="90982" y="163240"/>
                </a:cubicBezTo>
                <a:close/>
                <a:moveTo>
                  <a:pt x="87782" y="145409"/>
                </a:moveTo>
                <a:cubicBezTo>
                  <a:pt x="80314" y="150591"/>
                  <a:pt x="70485" y="157982"/>
                  <a:pt x="58293" y="167583"/>
                </a:cubicBezTo>
                <a:cubicBezTo>
                  <a:pt x="57683" y="168040"/>
                  <a:pt x="56997" y="168269"/>
                  <a:pt x="56235" y="168269"/>
                </a:cubicBezTo>
                <a:cubicBezTo>
                  <a:pt x="56235" y="169183"/>
                  <a:pt x="56311" y="169945"/>
                  <a:pt x="56464" y="170555"/>
                </a:cubicBezTo>
                <a:cubicBezTo>
                  <a:pt x="57378" y="170707"/>
                  <a:pt x="58597" y="170784"/>
                  <a:pt x="60121" y="170784"/>
                </a:cubicBezTo>
                <a:cubicBezTo>
                  <a:pt x="63474" y="170936"/>
                  <a:pt x="67741" y="170936"/>
                  <a:pt x="72923" y="170784"/>
                </a:cubicBezTo>
                <a:cubicBezTo>
                  <a:pt x="72771" y="169717"/>
                  <a:pt x="73152" y="168802"/>
                  <a:pt x="74066" y="168040"/>
                </a:cubicBezTo>
                <a:cubicBezTo>
                  <a:pt x="74676" y="167583"/>
                  <a:pt x="76123" y="166402"/>
                  <a:pt x="78409" y="164497"/>
                </a:cubicBezTo>
                <a:cubicBezTo>
                  <a:pt x="80695" y="162592"/>
                  <a:pt x="82715" y="161030"/>
                  <a:pt x="84467" y="159811"/>
                </a:cubicBezTo>
                <a:cubicBezTo>
                  <a:pt x="86220" y="158592"/>
                  <a:pt x="87934" y="157525"/>
                  <a:pt x="89611" y="156610"/>
                </a:cubicBezTo>
                <a:lnTo>
                  <a:pt x="89611" y="155925"/>
                </a:lnTo>
                <a:cubicBezTo>
                  <a:pt x="88696" y="151657"/>
                  <a:pt x="88087" y="148152"/>
                  <a:pt x="87782" y="145409"/>
                </a:cubicBezTo>
                <a:close/>
                <a:moveTo>
                  <a:pt x="87782" y="120949"/>
                </a:moveTo>
                <a:cubicBezTo>
                  <a:pt x="76809" y="130245"/>
                  <a:pt x="67056" y="137332"/>
                  <a:pt x="58521" y="142209"/>
                </a:cubicBezTo>
                <a:cubicBezTo>
                  <a:pt x="57607" y="142666"/>
                  <a:pt x="56692" y="142742"/>
                  <a:pt x="55778" y="142437"/>
                </a:cubicBezTo>
                <a:cubicBezTo>
                  <a:pt x="55930" y="143809"/>
                  <a:pt x="56007" y="148381"/>
                  <a:pt x="56007" y="156153"/>
                </a:cubicBezTo>
                <a:lnTo>
                  <a:pt x="56235" y="160954"/>
                </a:lnTo>
                <a:cubicBezTo>
                  <a:pt x="68732" y="151200"/>
                  <a:pt x="79171" y="143504"/>
                  <a:pt x="87553" y="137865"/>
                </a:cubicBezTo>
                <a:cubicBezTo>
                  <a:pt x="87553" y="134055"/>
                  <a:pt x="87630" y="128416"/>
                  <a:pt x="87782" y="120949"/>
                </a:cubicBezTo>
                <a:close/>
                <a:moveTo>
                  <a:pt x="88925" y="95346"/>
                </a:moveTo>
                <a:cubicBezTo>
                  <a:pt x="85420" y="98546"/>
                  <a:pt x="80048" y="102775"/>
                  <a:pt x="72809" y="108033"/>
                </a:cubicBezTo>
                <a:cubicBezTo>
                  <a:pt x="65570" y="113291"/>
                  <a:pt x="60807" y="116834"/>
                  <a:pt x="58521" y="118663"/>
                </a:cubicBezTo>
                <a:cubicBezTo>
                  <a:pt x="57454" y="119425"/>
                  <a:pt x="56311" y="119577"/>
                  <a:pt x="55092" y="119120"/>
                </a:cubicBezTo>
                <a:cubicBezTo>
                  <a:pt x="55245" y="125216"/>
                  <a:pt x="55473" y="131007"/>
                  <a:pt x="55778" y="136494"/>
                </a:cubicBezTo>
                <a:cubicBezTo>
                  <a:pt x="64770" y="131160"/>
                  <a:pt x="75590" y="123082"/>
                  <a:pt x="88239" y="112262"/>
                </a:cubicBezTo>
                <a:close/>
                <a:moveTo>
                  <a:pt x="28346" y="83230"/>
                </a:moveTo>
                <a:cubicBezTo>
                  <a:pt x="26517" y="83077"/>
                  <a:pt x="23850" y="83154"/>
                  <a:pt x="20345" y="83458"/>
                </a:cubicBezTo>
                <a:cubicBezTo>
                  <a:pt x="19431" y="83611"/>
                  <a:pt x="16611" y="83916"/>
                  <a:pt x="11887" y="84373"/>
                </a:cubicBezTo>
                <a:cubicBezTo>
                  <a:pt x="9448" y="84678"/>
                  <a:pt x="7620" y="84830"/>
                  <a:pt x="6400" y="84830"/>
                </a:cubicBezTo>
                <a:cubicBezTo>
                  <a:pt x="6400" y="94126"/>
                  <a:pt x="6667" y="108376"/>
                  <a:pt x="7201" y="127578"/>
                </a:cubicBezTo>
                <a:cubicBezTo>
                  <a:pt x="7734" y="146781"/>
                  <a:pt x="8001" y="161259"/>
                  <a:pt x="8001" y="171012"/>
                </a:cubicBezTo>
                <a:cubicBezTo>
                  <a:pt x="14859" y="169793"/>
                  <a:pt x="23850" y="169107"/>
                  <a:pt x="34975" y="168955"/>
                </a:cubicBezTo>
                <a:cubicBezTo>
                  <a:pt x="34823" y="168498"/>
                  <a:pt x="34747" y="168040"/>
                  <a:pt x="34747" y="167583"/>
                </a:cubicBezTo>
                <a:cubicBezTo>
                  <a:pt x="34747" y="163316"/>
                  <a:pt x="34442" y="156687"/>
                  <a:pt x="33832" y="147695"/>
                </a:cubicBezTo>
                <a:cubicBezTo>
                  <a:pt x="33223" y="138703"/>
                  <a:pt x="32918" y="131922"/>
                  <a:pt x="32918" y="127350"/>
                </a:cubicBezTo>
                <a:cubicBezTo>
                  <a:pt x="32918" y="125064"/>
                  <a:pt x="33070" y="121177"/>
                  <a:pt x="33375" y="115691"/>
                </a:cubicBezTo>
                <a:cubicBezTo>
                  <a:pt x="33680" y="110205"/>
                  <a:pt x="33909" y="106776"/>
                  <a:pt x="34061" y="105404"/>
                </a:cubicBezTo>
                <a:cubicBezTo>
                  <a:pt x="34366" y="95955"/>
                  <a:pt x="33985" y="89173"/>
                  <a:pt x="32918" y="85059"/>
                </a:cubicBezTo>
                <a:cubicBezTo>
                  <a:pt x="32766" y="84297"/>
                  <a:pt x="32385" y="83763"/>
                  <a:pt x="31775" y="83458"/>
                </a:cubicBezTo>
                <a:cubicBezTo>
                  <a:pt x="31623" y="83306"/>
                  <a:pt x="30480" y="83230"/>
                  <a:pt x="28346" y="83230"/>
                </a:cubicBezTo>
                <a:close/>
                <a:moveTo>
                  <a:pt x="28575" y="76829"/>
                </a:moveTo>
                <a:cubicBezTo>
                  <a:pt x="31775" y="76829"/>
                  <a:pt x="34061" y="77210"/>
                  <a:pt x="35433" y="77972"/>
                </a:cubicBezTo>
                <a:cubicBezTo>
                  <a:pt x="37261" y="79191"/>
                  <a:pt x="38557" y="81096"/>
                  <a:pt x="39319" y="83687"/>
                </a:cubicBezTo>
                <a:cubicBezTo>
                  <a:pt x="40386" y="88259"/>
                  <a:pt x="40767" y="95574"/>
                  <a:pt x="40462" y="105633"/>
                </a:cubicBezTo>
                <a:cubicBezTo>
                  <a:pt x="40309" y="107004"/>
                  <a:pt x="40081" y="110395"/>
                  <a:pt x="39776" y="115805"/>
                </a:cubicBezTo>
                <a:cubicBezTo>
                  <a:pt x="39471" y="121215"/>
                  <a:pt x="39319" y="125064"/>
                  <a:pt x="39319" y="127350"/>
                </a:cubicBezTo>
                <a:cubicBezTo>
                  <a:pt x="39319" y="131617"/>
                  <a:pt x="39624" y="138246"/>
                  <a:pt x="40233" y="147238"/>
                </a:cubicBezTo>
                <a:cubicBezTo>
                  <a:pt x="40843" y="156229"/>
                  <a:pt x="41148" y="163011"/>
                  <a:pt x="41148" y="167583"/>
                </a:cubicBezTo>
                <a:cubicBezTo>
                  <a:pt x="41148" y="168193"/>
                  <a:pt x="40995" y="168802"/>
                  <a:pt x="40690" y="169412"/>
                </a:cubicBezTo>
                <a:cubicBezTo>
                  <a:pt x="41757" y="170022"/>
                  <a:pt x="42291" y="170936"/>
                  <a:pt x="42291" y="172155"/>
                </a:cubicBezTo>
                <a:cubicBezTo>
                  <a:pt x="42291" y="174289"/>
                  <a:pt x="41224" y="175356"/>
                  <a:pt x="39090" y="175356"/>
                </a:cubicBezTo>
                <a:cubicBezTo>
                  <a:pt x="25069" y="175356"/>
                  <a:pt x="14401" y="176194"/>
                  <a:pt x="7086" y="177870"/>
                </a:cubicBezTo>
                <a:cubicBezTo>
                  <a:pt x="6172" y="178023"/>
                  <a:pt x="5372" y="177870"/>
                  <a:pt x="4686" y="177413"/>
                </a:cubicBezTo>
                <a:cubicBezTo>
                  <a:pt x="4000" y="176956"/>
                  <a:pt x="3505" y="176270"/>
                  <a:pt x="3200" y="175356"/>
                </a:cubicBezTo>
                <a:lnTo>
                  <a:pt x="3200" y="174898"/>
                </a:lnTo>
                <a:cubicBezTo>
                  <a:pt x="2133" y="174289"/>
                  <a:pt x="1600" y="173374"/>
                  <a:pt x="1600" y="172155"/>
                </a:cubicBezTo>
                <a:cubicBezTo>
                  <a:pt x="1600" y="162097"/>
                  <a:pt x="1333" y="147009"/>
                  <a:pt x="800" y="126892"/>
                </a:cubicBezTo>
                <a:cubicBezTo>
                  <a:pt x="266" y="106776"/>
                  <a:pt x="0" y="91688"/>
                  <a:pt x="0" y="81630"/>
                </a:cubicBezTo>
                <a:cubicBezTo>
                  <a:pt x="0" y="79496"/>
                  <a:pt x="1066" y="78429"/>
                  <a:pt x="3200" y="78429"/>
                </a:cubicBezTo>
                <a:cubicBezTo>
                  <a:pt x="3657" y="78429"/>
                  <a:pt x="4038" y="78505"/>
                  <a:pt x="4343" y="78658"/>
                </a:cubicBezTo>
                <a:cubicBezTo>
                  <a:pt x="4648" y="78505"/>
                  <a:pt x="5029" y="78429"/>
                  <a:pt x="5486" y="78429"/>
                </a:cubicBezTo>
                <a:cubicBezTo>
                  <a:pt x="6400" y="78429"/>
                  <a:pt x="8305" y="78277"/>
                  <a:pt x="11201" y="77972"/>
                </a:cubicBezTo>
                <a:cubicBezTo>
                  <a:pt x="16078" y="77515"/>
                  <a:pt x="18973" y="77210"/>
                  <a:pt x="19888" y="77058"/>
                </a:cubicBezTo>
                <a:cubicBezTo>
                  <a:pt x="23393" y="76753"/>
                  <a:pt x="26289" y="76677"/>
                  <a:pt x="28575" y="76829"/>
                </a:cubicBezTo>
                <a:close/>
                <a:moveTo>
                  <a:pt x="90068" y="70428"/>
                </a:moveTo>
                <a:cubicBezTo>
                  <a:pt x="85801" y="73476"/>
                  <a:pt x="79933" y="78353"/>
                  <a:pt x="72466" y="85059"/>
                </a:cubicBezTo>
                <a:cubicBezTo>
                  <a:pt x="64998" y="91764"/>
                  <a:pt x="59969" y="96184"/>
                  <a:pt x="57378" y="98317"/>
                </a:cubicBezTo>
                <a:cubicBezTo>
                  <a:pt x="56616" y="98927"/>
                  <a:pt x="55854" y="99156"/>
                  <a:pt x="55092" y="99003"/>
                </a:cubicBezTo>
                <a:cubicBezTo>
                  <a:pt x="54940" y="104337"/>
                  <a:pt x="54940" y="109062"/>
                  <a:pt x="55092" y="113176"/>
                </a:cubicBezTo>
                <a:cubicBezTo>
                  <a:pt x="56464" y="111957"/>
                  <a:pt x="61569" y="108147"/>
                  <a:pt x="70408" y="101746"/>
                </a:cubicBezTo>
                <a:cubicBezTo>
                  <a:pt x="79248" y="95346"/>
                  <a:pt x="85572" y="90088"/>
                  <a:pt x="89382" y="85973"/>
                </a:cubicBezTo>
                <a:cubicBezTo>
                  <a:pt x="89687" y="79725"/>
                  <a:pt x="89916" y="74543"/>
                  <a:pt x="90068" y="70428"/>
                </a:cubicBezTo>
                <a:close/>
                <a:moveTo>
                  <a:pt x="90525" y="45282"/>
                </a:moveTo>
                <a:cubicBezTo>
                  <a:pt x="85801" y="49397"/>
                  <a:pt x="80276" y="54693"/>
                  <a:pt x="73952" y="61170"/>
                </a:cubicBezTo>
                <a:cubicBezTo>
                  <a:pt x="67627" y="67647"/>
                  <a:pt x="63322" y="72562"/>
                  <a:pt x="61036" y="75915"/>
                </a:cubicBezTo>
                <a:cubicBezTo>
                  <a:pt x="59817" y="77591"/>
                  <a:pt x="58293" y="77896"/>
                  <a:pt x="56464" y="76829"/>
                </a:cubicBezTo>
                <a:cubicBezTo>
                  <a:pt x="55854" y="76219"/>
                  <a:pt x="55397" y="75610"/>
                  <a:pt x="55092" y="75000"/>
                </a:cubicBezTo>
                <a:lnTo>
                  <a:pt x="55092" y="88488"/>
                </a:lnTo>
                <a:lnTo>
                  <a:pt x="55092" y="91917"/>
                </a:lnTo>
                <a:lnTo>
                  <a:pt x="65608" y="82544"/>
                </a:lnTo>
                <a:lnTo>
                  <a:pt x="78867" y="71114"/>
                </a:lnTo>
                <a:cubicBezTo>
                  <a:pt x="82829" y="67761"/>
                  <a:pt x="86639" y="64866"/>
                  <a:pt x="90297" y="62427"/>
                </a:cubicBezTo>
                <a:cubicBezTo>
                  <a:pt x="90449" y="59684"/>
                  <a:pt x="90525" y="57169"/>
                  <a:pt x="90525" y="54883"/>
                </a:cubicBezTo>
                <a:cubicBezTo>
                  <a:pt x="90678" y="50921"/>
                  <a:pt x="90678" y="47721"/>
                  <a:pt x="90525" y="45282"/>
                </a:cubicBezTo>
                <a:close/>
                <a:moveTo>
                  <a:pt x="75438" y="39567"/>
                </a:moveTo>
                <a:cubicBezTo>
                  <a:pt x="75285" y="40329"/>
                  <a:pt x="74980" y="41015"/>
                  <a:pt x="74523" y="41625"/>
                </a:cubicBezTo>
                <a:cubicBezTo>
                  <a:pt x="72847" y="43301"/>
                  <a:pt x="71018" y="45015"/>
                  <a:pt x="69037" y="46768"/>
                </a:cubicBezTo>
                <a:cubicBezTo>
                  <a:pt x="67056" y="48521"/>
                  <a:pt x="64693" y="50540"/>
                  <a:pt x="61950" y="52826"/>
                </a:cubicBezTo>
                <a:lnTo>
                  <a:pt x="56007" y="57627"/>
                </a:lnTo>
                <a:lnTo>
                  <a:pt x="55092" y="58084"/>
                </a:lnTo>
                <a:lnTo>
                  <a:pt x="55092" y="73171"/>
                </a:lnTo>
                <a:cubicBezTo>
                  <a:pt x="55245" y="72867"/>
                  <a:pt x="55397" y="72562"/>
                  <a:pt x="55549" y="72257"/>
                </a:cubicBezTo>
                <a:cubicBezTo>
                  <a:pt x="58140" y="68599"/>
                  <a:pt x="62712" y="63418"/>
                  <a:pt x="69265" y="56712"/>
                </a:cubicBezTo>
                <a:cubicBezTo>
                  <a:pt x="75819" y="50007"/>
                  <a:pt x="81610" y="44520"/>
                  <a:pt x="86639" y="40253"/>
                </a:cubicBezTo>
                <a:lnTo>
                  <a:pt x="86410" y="40253"/>
                </a:lnTo>
                <a:cubicBezTo>
                  <a:pt x="83667" y="39948"/>
                  <a:pt x="80010" y="39720"/>
                  <a:pt x="75438" y="39567"/>
                </a:cubicBezTo>
                <a:close/>
                <a:moveTo>
                  <a:pt x="67437" y="39567"/>
                </a:moveTo>
                <a:cubicBezTo>
                  <a:pt x="65608" y="39567"/>
                  <a:pt x="61264" y="39643"/>
                  <a:pt x="54406" y="39796"/>
                </a:cubicBezTo>
                <a:lnTo>
                  <a:pt x="54864" y="50311"/>
                </a:lnTo>
                <a:cubicBezTo>
                  <a:pt x="61264" y="44977"/>
                  <a:pt x="65455" y="41396"/>
                  <a:pt x="67437" y="39567"/>
                </a:cubicBezTo>
                <a:close/>
                <a:moveTo>
                  <a:pt x="65151" y="33166"/>
                </a:moveTo>
                <a:lnTo>
                  <a:pt x="74295" y="33166"/>
                </a:lnTo>
                <a:cubicBezTo>
                  <a:pt x="79781" y="33319"/>
                  <a:pt x="84124" y="33547"/>
                  <a:pt x="87325" y="33852"/>
                </a:cubicBezTo>
                <a:cubicBezTo>
                  <a:pt x="89306" y="34157"/>
                  <a:pt x="90906" y="34462"/>
                  <a:pt x="92125" y="34767"/>
                </a:cubicBezTo>
                <a:cubicBezTo>
                  <a:pt x="94107" y="35376"/>
                  <a:pt x="95478" y="36367"/>
                  <a:pt x="96240" y="37738"/>
                </a:cubicBezTo>
                <a:cubicBezTo>
                  <a:pt x="96545" y="38348"/>
                  <a:pt x="96697" y="39262"/>
                  <a:pt x="96697" y="40482"/>
                </a:cubicBezTo>
                <a:cubicBezTo>
                  <a:pt x="96850" y="41396"/>
                  <a:pt x="96926" y="42615"/>
                  <a:pt x="96926" y="44139"/>
                </a:cubicBezTo>
                <a:cubicBezTo>
                  <a:pt x="97078" y="46882"/>
                  <a:pt x="97078" y="50540"/>
                  <a:pt x="96926" y="55112"/>
                </a:cubicBezTo>
                <a:cubicBezTo>
                  <a:pt x="96926" y="57093"/>
                  <a:pt x="96850" y="59227"/>
                  <a:pt x="96697" y="61513"/>
                </a:cubicBezTo>
                <a:lnTo>
                  <a:pt x="97155" y="61970"/>
                </a:lnTo>
                <a:cubicBezTo>
                  <a:pt x="98069" y="63342"/>
                  <a:pt x="97917" y="64637"/>
                  <a:pt x="96697" y="65856"/>
                </a:cubicBezTo>
                <a:cubicBezTo>
                  <a:pt x="96393" y="71190"/>
                  <a:pt x="96088" y="78201"/>
                  <a:pt x="95783" y="86887"/>
                </a:cubicBezTo>
                <a:lnTo>
                  <a:pt x="94640" y="110433"/>
                </a:lnTo>
                <a:cubicBezTo>
                  <a:pt x="94792" y="110433"/>
                  <a:pt x="94945" y="110509"/>
                  <a:pt x="95097" y="110662"/>
                </a:cubicBezTo>
                <a:cubicBezTo>
                  <a:pt x="96469" y="112186"/>
                  <a:pt x="96316" y="113710"/>
                  <a:pt x="94640" y="115234"/>
                </a:cubicBezTo>
                <a:lnTo>
                  <a:pt x="94411" y="115234"/>
                </a:lnTo>
                <a:cubicBezTo>
                  <a:pt x="94107" y="125140"/>
                  <a:pt x="93954" y="132379"/>
                  <a:pt x="93954" y="136951"/>
                </a:cubicBezTo>
                <a:lnTo>
                  <a:pt x="94183" y="137179"/>
                </a:lnTo>
                <a:cubicBezTo>
                  <a:pt x="94945" y="138551"/>
                  <a:pt x="94869" y="139846"/>
                  <a:pt x="93954" y="141066"/>
                </a:cubicBezTo>
                <a:lnTo>
                  <a:pt x="93954" y="141980"/>
                </a:lnTo>
                <a:cubicBezTo>
                  <a:pt x="94107" y="145180"/>
                  <a:pt x="94716" y="149448"/>
                  <a:pt x="95783" y="154782"/>
                </a:cubicBezTo>
                <a:cubicBezTo>
                  <a:pt x="97307" y="162402"/>
                  <a:pt x="98145" y="166745"/>
                  <a:pt x="98298" y="167812"/>
                </a:cubicBezTo>
                <a:cubicBezTo>
                  <a:pt x="98450" y="168879"/>
                  <a:pt x="98145" y="169793"/>
                  <a:pt x="97383" y="170555"/>
                </a:cubicBezTo>
                <a:cubicBezTo>
                  <a:pt x="98298" y="171012"/>
                  <a:pt x="98831" y="171850"/>
                  <a:pt x="98983" y="173070"/>
                </a:cubicBezTo>
                <a:cubicBezTo>
                  <a:pt x="98983" y="173984"/>
                  <a:pt x="98717" y="174746"/>
                  <a:pt x="98183" y="175356"/>
                </a:cubicBezTo>
                <a:cubicBezTo>
                  <a:pt x="97650" y="175965"/>
                  <a:pt x="96926" y="176346"/>
                  <a:pt x="96012" y="176499"/>
                </a:cubicBezTo>
                <a:cubicBezTo>
                  <a:pt x="91897" y="176803"/>
                  <a:pt x="84353" y="177032"/>
                  <a:pt x="73380" y="177184"/>
                </a:cubicBezTo>
                <a:cubicBezTo>
                  <a:pt x="67894" y="177337"/>
                  <a:pt x="63398" y="177337"/>
                  <a:pt x="59893" y="177184"/>
                </a:cubicBezTo>
                <a:cubicBezTo>
                  <a:pt x="57912" y="177032"/>
                  <a:pt x="56311" y="176880"/>
                  <a:pt x="55092" y="176727"/>
                </a:cubicBezTo>
                <a:cubicBezTo>
                  <a:pt x="54330" y="176727"/>
                  <a:pt x="53721" y="176651"/>
                  <a:pt x="53263" y="176499"/>
                </a:cubicBezTo>
                <a:cubicBezTo>
                  <a:pt x="52349" y="176194"/>
                  <a:pt x="51587" y="175813"/>
                  <a:pt x="50977" y="175356"/>
                </a:cubicBezTo>
                <a:lnTo>
                  <a:pt x="50292" y="173984"/>
                </a:lnTo>
                <a:cubicBezTo>
                  <a:pt x="50139" y="173832"/>
                  <a:pt x="50063" y="173679"/>
                  <a:pt x="50063" y="173527"/>
                </a:cubicBezTo>
                <a:lnTo>
                  <a:pt x="50063" y="173298"/>
                </a:lnTo>
                <a:lnTo>
                  <a:pt x="50063" y="172841"/>
                </a:lnTo>
                <a:lnTo>
                  <a:pt x="50063" y="171698"/>
                </a:lnTo>
                <a:cubicBezTo>
                  <a:pt x="49911" y="170784"/>
                  <a:pt x="49834" y="169488"/>
                  <a:pt x="49834" y="167812"/>
                </a:cubicBezTo>
                <a:cubicBezTo>
                  <a:pt x="49834" y="165373"/>
                  <a:pt x="49758" y="161563"/>
                  <a:pt x="49606" y="156382"/>
                </a:cubicBezTo>
                <a:cubicBezTo>
                  <a:pt x="49453" y="144647"/>
                  <a:pt x="49377" y="138475"/>
                  <a:pt x="49377" y="137865"/>
                </a:cubicBezTo>
                <a:cubicBezTo>
                  <a:pt x="48920" y="129483"/>
                  <a:pt x="48691" y="112948"/>
                  <a:pt x="48691" y="88259"/>
                </a:cubicBezTo>
                <a:cubicBezTo>
                  <a:pt x="48691" y="66161"/>
                  <a:pt x="48463" y="49854"/>
                  <a:pt x="48006" y="39339"/>
                </a:cubicBezTo>
                <a:cubicBezTo>
                  <a:pt x="48006" y="37967"/>
                  <a:pt x="48539" y="36976"/>
                  <a:pt x="49606" y="36367"/>
                </a:cubicBezTo>
                <a:cubicBezTo>
                  <a:pt x="49758" y="34386"/>
                  <a:pt x="50825" y="33395"/>
                  <a:pt x="52806" y="33395"/>
                </a:cubicBezTo>
                <a:cubicBezTo>
                  <a:pt x="53263" y="33395"/>
                  <a:pt x="54826" y="33357"/>
                  <a:pt x="57493" y="33281"/>
                </a:cubicBezTo>
                <a:cubicBezTo>
                  <a:pt x="60160" y="33204"/>
                  <a:pt x="62712" y="33166"/>
                  <a:pt x="65151" y="33166"/>
                </a:cubicBezTo>
                <a:close/>
                <a:moveTo>
                  <a:pt x="115214" y="8020"/>
                </a:moveTo>
                <a:cubicBezTo>
                  <a:pt x="114909" y="8630"/>
                  <a:pt x="114376" y="9011"/>
                  <a:pt x="113614" y="9163"/>
                </a:cubicBezTo>
                <a:cubicBezTo>
                  <a:pt x="114071" y="9773"/>
                  <a:pt x="114223" y="10459"/>
                  <a:pt x="114071" y="11221"/>
                </a:cubicBezTo>
                <a:cubicBezTo>
                  <a:pt x="112547" y="24937"/>
                  <a:pt x="111709" y="39491"/>
                  <a:pt x="111556" y="54883"/>
                </a:cubicBezTo>
                <a:cubicBezTo>
                  <a:pt x="111404" y="70733"/>
                  <a:pt x="111671" y="84830"/>
                  <a:pt x="112357" y="97174"/>
                </a:cubicBezTo>
                <a:cubicBezTo>
                  <a:pt x="113042" y="109519"/>
                  <a:pt x="114071" y="124225"/>
                  <a:pt x="115443" y="141294"/>
                </a:cubicBezTo>
                <a:cubicBezTo>
                  <a:pt x="116052" y="148609"/>
                  <a:pt x="115900" y="156991"/>
                  <a:pt x="114985" y="166440"/>
                </a:cubicBezTo>
                <a:cubicBezTo>
                  <a:pt x="114985" y="166745"/>
                  <a:pt x="114604" y="168193"/>
                  <a:pt x="113842" y="170784"/>
                </a:cubicBezTo>
                <a:cubicBezTo>
                  <a:pt x="114757" y="170936"/>
                  <a:pt x="116052" y="171088"/>
                  <a:pt x="117729" y="171241"/>
                </a:cubicBezTo>
                <a:cubicBezTo>
                  <a:pt x="121081" y="171546"/>
                  <a:pt x="125349" y="171774"/>
                  <a:pt x="130530" y="171927"/>
                </a:cubicBezTo>
                <a:cubicBezTo>
                  <a:pt x="136931" y="172231"/>
                  <a:pt x="143713" y="172384"/>
                  <a:pt x="150876" y="172384"/>
                </a:cubicBezTo>
                <a:cubicBezTo>
                  <a:pt x="150418" y="171622"/>
                  <a:pt x="150266" y="170860"/>
                  <a:pt x="150418" y="170098"/>
                </a:cubicBezTo>
                <a:cubicBezTo>
                  <a:pt x="151333" y="165831"/>
                  <a:pt x="151828" y="161068"/>
                  <a:pt x="151904" y="155810"/>
                </a:cubicBezTo>
                <a:cubicBezTo>
                  <a:pt x="151981" y="150552"/>
                  <a:pt x="151828" y="145828"/>
                  <a:pt x="151447" y="141637"/>
                </a:cubicBezTo>
                <a:cubicBezTo>
                  <a:pt x="151066" y="137446"/>
                  <a:pt x="150533" y="132341"/>
                  <a:pt x="149847" y="126321"/>
                </a:cubicBezTo>
                <a:cubicBezTo>
                  <a:pt x="149161" y="120301"/>
                  <a:pt x="148742" y="115462"/>
                  <a:pt x="148590" y="111805"/>
                </a:cubicBezTo>
                <a:cubicBezTo>
                  <a:pt x="147828" y="98241"/>
                  <a:pt x="147980" y="73476"/>
                  <a:pt x="149047" y="37510"/>
                </a:cubicBezTo>
                <a:lnTo>
                  <a:pt x="149047" y="20365"/>
                </a:lnTo>
                <a:cubicBezTo>
                  <a:pt x="149047" y="15793"/>
                  <a:pt x="149123" y="11907"/>
                  <a:pt x="149275" y="8706"/>
                </a:cubicBezTo>
                <a:cubicBezTo>
                  <a:pt x="145618" y="8706"/>
                  <a:pt x="139674" y="8554"/>
                  <a:pt x="131445" y="8249"/>
                </a:cubicBezTo>
                <a:cubicBezTo>
                  <a:pt x="124891" y="8097"/>
                  <a:pt x="119481" y="8020"/>
                  <a:pt x="115214" y="8020"/>
                </a:cubicBezTo>
                <a:close/>
                <a:moveTo>
                  <a:pt x="153162" y="19"/>
                </a:moveTo>
                <a:cubicBezTo>
                  <a:pt x="154076" y="172"/>
                  <a:pt x="154838" y="591"/>
                  <a:pt x="155448" y="1277"/>
                </a:cubicBezTo>
                <a:cubicBezTo>
                  <a:pt x="156057" y="1962"/>
                  <a:pt x="156286" y="2686"/>
                  <a:pt x="156133" y="3448"/>
                </a:cubicBezTo>
                <a:cubicBezTo>
                  <a:pt x="155676" y="7868"/>
                  <a:pt x="155448" y="13507"/>
                  <a:pt x="155448" y="20365"/>
                </a:cubicBezTo>
                <a:lnTo>
                  <a:pt x="155448" y="37510"/>
                </a:lnTo>
                <a:cubicBezTo>
                  <a:pt x="154381" y="73324"/>
                  <a:pt x="154228" y="97936"/>
                  <a:pt x="154990" y="111348"/>
                </a:cubicBezTo>
                <a:cubicBezTo>
                  <a:pt x="155143" y="114700"/>
                  <a:pt x="155562" y="119387"/>
                  <a:pt x="156248" y="125406"/>
                </a:cubicBezTo>
                <a:cubicBezTo>
                  <a:pt x="156934" y="131426"/>
                  <a:pt x="157467" y="136646"/>
                  <a:pt x="157848" y="141066"/>
                </a:cubicBezTo>
                <a:cubicBezTo>
                  <a:pt x="158229" y="145485"/>
                  <a:pt x="158381" y="150552"/>
                  <a:pt x="158305" y="156267"/>
                </a:cubicBezTo>
                <a:cubicBezTo>
                  <a:pt x="158229" y="161982"/>
                  <a:pt x="157734" y="167050"/>
                  <a:pt x="156819" y="171469"/>
                </a:cubicBezTo>
                <a:cubicBezTo>
                  <a:pt x="156514" y="172536"/>
                  <a:pt x="155829" y="173298"/>
                  <a:pt x="154762" y="173755"/>
                </a:cubicBezTo>
                <a:cubicBezTo>
                  <a:pt x="155219" y="174365"/>
                  <a:pt x="155448" y="174975"/>
                  <a:pt x="155448" y="175584"/>
                </a:cubicBezTo>
                <a:cubicBezTo>
                  <a:pt x="155448" y="176499"/>
                  <a:pt x="155143" y="177261"/>
                  <a:pt x="154533" y="177870"/>
                </a:cubicBezTo>
                <a:cubicBezTo>
                  <a:pt x="153924" y="178480"/>
                  <a:pt x="153162" y="178785"/>
                  <a:pt x="152247" y="178785"/>
                </a:cubicBezTo>
                <a:cubicBezTo>
                  <a:pt x="145084" y="178785"/>
                  <a:pt x="137769" y="178632"/>
                  <a:pt x="130302" y="178327"/>
                </a:cubicBezTo>
                <a:cubicBezTo>
                  <a:pt x="124815" y="178175"/>
                  <a:pt x="120472" y="177946"/>
                  <a:pt x="117271" y="177642"/>
                </a:cubicBezTo>
                <a:cubicBezTo>
                  <a:pt x="115290" y="177489"/>
                  <a:pt x="113690" y="177337"/>
                  <a:pt x="112471" y="177184"/>
                </a:cubicBezTo>
                <a:lnTo>
                  <a:pt x="110642" y="176727"/>
                </a:lnTo>
                <a:cubicBezTo>
                  <a:pt x="109728" y="176422"/>
                  <a:pt x="109042" y="175889"/>
                  <a:pt x="108585" y="175127"/>
                </a:cubicBezTo>
                <a:cubicBezTo>
                  <a:pt x="107365" y="173603"/>
                  <a:pt x="107061" y="171622"/>
                  <a:pt x="107670" y="169183"/>
                </a:cubicBezTo>
                <a:lnTo>
                  <a:pt x="108127" y="167812"/>
                </a:lnTo>
                <a:cubicBezTo>
                  <a:pt x="108280" y="167355"/>
                  <a:pt x="108394" y="166974"/>
                  <a:pt x="108470" y="166669"/>
                </a:cubicBezTo>
                <a:cubicBezTo>
                  <a:pt x="108547" y="166364"/>
                  <a:pt x="108585" y="166135"/>
                  <a:pt x="108585" y="165983"/>
                </a:cubicBezTo>
                <a:cubicBezTo>
                  <a:pt x="109499" y="156534"/>
                  <a:pt x="109651" y="148457"/>
                  <a:pt x="109042" y="141751"/>
                </a:cubicBezTo>
                <a:cubicBezTo>
                  <a:pt x="107670" y="124683"/>
                  <a:pt x="106642" y="109938"/>
                  <a:pt x="105956" y="97517"/>
                </a:cubicBezTo>
                <a:cubicBezTo>
                  <a:pt x="105270" y="85097"/>
                  <a:pt x="105003" y="70847"/>
                  <a:pt x="105156" y="54769"/>
                </a:cubicBezTo>
                <a:cubicBezTo>
                  <a:pt x="105308" y="38691"/>
                  <a:pt x="106146" y="23870"/>
                  <a:pt x="107670" y="10306"/>
                </a:cubicBezTo>
                <a:cubicBezTo>
                  <a:pt x="107823" y="8935"/>
                  <a:pt x="108432" y="8097"/>
                  <a:pt x="109499" y="7792"/>
                </a:cubicBezTo>
                <a:cubicBezTo>
                  <a:pt x="109347" y="7335"/>
                  <a:pt x="109270" y="6801"/>
                  <a:pt x="109270" y="6192"/>
                </a:cubicBezTo>
                <a:lnTo>
                  <a:pt x="109270" y="5963"/>
                </a:lnTo>
                <a:cubicBezTo>
                  <a:pt x="109118" y="5658"/>
                  <a:pt x="109042" y="5277"/>
                  <a:pt x="109042" y="4820"/>
                </a:cubicBezTo>
                <a:cubicBezTo>
                  <a:pt x="109042" y="2686"/>
                  <a:pt x="110109" y="1620"/>
                  <a:pt x="112242" y="1620"/>
                </a:cubicBezTo>
                <a:cubicBezTo>
                  <a:pt x="116662" y="1620"/>
                  <a:pt x="123063" y="1734"/>
                  <a:pt x="131445" y="1962"/>
                </a:cubicBezTo>
                <a:cubicBezTo>
                  <a:pt x="139827" y="2191"/>
                  <a:pt x="145999" y="2305"/>
                  <a:pt x="149961" y="2305"/>
                </a:cubicBezTo>
                <a:cubicBezTo>
                  <a:pt x="150418" y="629"/>
                  <a:pt x="151485" y="-133"/>
                  <a:pt x="153162" y="19"/>
                </a:cubicBezTo>
                <a:close/>
              </a:path>
            </a:pathLst>
          </a:custGeom>
          <a:solidFill>
            <a:schemeClr val="tx1">
              <a:lumMod val="65000"/>
              <a:lumOff val="35000"/>
            </a:schemeClr>
          </a:solidFill>
          <a:ln>
            <a:noFill/>
          </a:ln>
          <a:effectLst>
            <a:outerShdw blurRad="76200" dir="18900000" sy="23000" kx="-1200000" algn="bl" rotWithShape="0">
              <a:prstClr val="black">
                <a:alpha val="20000"/>
              </a:prstClr>
            </a:outerShdw>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a:p>
        </p:txBody>
      </p:sp>
      <p:sp>
        <p:nvSpPr>
          <p:cNvPr id="14" name="TextBox 34">
            <a:extLst>
              <a:ext uri="{FF2B5EF4-FFF2-40B4-BE49-F238E27FC236}">
                <a16:creationId xmlns:a16="http://schemas.microsoft.com/office/drawing/2014/main" id="{F7FBDFD0-8356-4024-8E3B-4624AA672094}"/>
              </a:ext>
            </a:extLst>
          </p:cNvPr>
          <p:cNvSpPr txBox="1"/>
          <p:nvPr/>
        </p:nvSpPr>
        <p:spPr>
          <a:xfrm>
            <a:off x="7134420" y="2805753"/>
            <a:ext cx="612668" cy="369332"/>
          </a:xfrm>
          <a:prstGeom prst="rect">
            <a:avLst/>
          </a:prstGeom>
          <a:noFill/>
        </p:spPr>
        <p:txBody>
          <a:bodyPr wrap="square" rtlCol="0">
            <a:spAutoFit/>
          </a:bodyPr>
          <a:lstStyle/>
          <a:p>
            <a:r>
              <a:rPr lang="en-US" dirty="0">
                <a:solidFill>
                  <a:schemeClr val="tx1">
                    <a:lumMod val="65000"/>
                    <a:lumOff val="35000"/>
                  </a:schemeClr>
                </a:solidFill>
                <a:latin typeface="Roboto" panose="02000000000000000000" pitchFamily="2" charset="0"/>
                <a:ea typeface="Roboto" panose="02000000000000000000" pitchFamily="2" charset="0"/>
              </a:rPr>
              <a:t>80%</a:t>
            </a:r>
          </a:p>
        </p:txBody>
      </p:sp>
      <p:sp>
        <p:nvSpPr>
          <p:cNvPr id="15" name="Rounded Rectangle 35">
            <a:extLst>
              <a:ext uri="{FF2B5EF4-FFF2-40B4-BE49-F238E27FC236}">
                <a16:creationId xmlns:a16="http://schemas.microsoft.com/office/drawing/2014/main" id="{FD01DA02-CE43-4C23-B798-31803F0B2CC4}"/>
              </a:ext>
            </a:extLst>
          </p:cNvPr>
          <p:cNvSpPr/>
          <p:nvPr/>
        </p:nvSpPr>
        <p:spPr>
          <a:xfrm>
            <a:off x="7230117" y="3244731"/>
            <a:ext cx="1086293" cy="274320"/>
          </a:xfrm>
          <a:prstGeom prst="roundRect">
            <a:avLst/>
          </a:prstGeom>
          <a:noFill/>
          <a:ln w="3175">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r>
              <a:rPr lang="en-US" sz="900">
                <a:solidFill>
                  <a:schemeClr val="tx1">
                    <a:lumMod val="65000"/>
                    <a:lumOff val="35000"/>
                  </a:schemeClr>
                </a:solidFill>
                <a:latin typeface="Roboto" panose="02000000000000000000" pitchFamily="2" charset="0"/>
                <a:ea typeface="Roboto" panose="02000000000000000000" pitchFamily="2" charset="0"/>
              </a:rPr>
              <a:t>850,04k</a:t>
            </a:r>
          </a:p>
        </p:txBody>
      </p:sp>
      <p:cxnSp>
        <p:nvCxnSpPr>
          <p:cNvPr id="17" name="Straight Connector 49">
            <a:extLst>
              <a:ext uri="{FF2B5EF4-FFF2-40B4-BE49-F238E27FC236}">
                <a16:creationId xmlns:a16="http://schemas.microsoft.com/office/drawing/2014/main" id="{B9F71614-CB79-46E6-ABBE-B4181BB041BF}"/>
              </a:ext>
            </a:extLst>
          </p:cNvPr>
          <p:cNvCxnSpPr/>
          <p:nvPr/>
        </p:nvCxnSpPr>
        <p:spPr>
          <a:xfrm>
            <a:off x="2474034" y="2257437"/>
            <a:ext cx="0" cy="914400"/>
          </a:xfrm>
          <a:prstGeom prst="line">
            <a:avLst/>
          </a:prstGeom>
          <a:ln>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cxnSp>
        <p:nvCxnSpPr>
          <p:cNvPr id="18" name="Straight Connector 53">
            <a:extLst>
              <a:ext uri="{FF2B5EF4-FFF2-40B4-BE49-F238E27FC236}">
                <a16:creationId xmlns:a16="http://schemas.microsoft.com/office/drawing/2014/main" id="{66F20887-9D41-4D58-BEF6-663CE88FF079}"/>
              </a:ext>
            </a:extLst>
          </p:cNvPr>
          <p:cNvCxnSpPr/>
          <p:nvPr/>
        </p:nvCxnSpPr>
        <p:spPr>
          <a:xfrm>
            <a:off x="5600261" y="2245863"/>
            <a:ext cx="0" cy="914400"/>
          </a:xfrm>
          <a:prstGeom prst="line">
            <a:avLst/>
          </a:prstGeom>
          <a:ln>
            <a:solidFill>
              <a:schemeClr val="tx1">
                <a:lumMod val="50000"/>
                <a:lumOff val="50000"/>
              </a:schemeClr>
            </a:solidFill>
            <a:prstDash val="dash"/>
          </a:ln>
        </p:spPr>
        <p:style>
          <a:lnRef idx="1">
            <a:schemeClr val="accent1"/>
          </a:lnRef>
          <a:fillRef idx="0">
            <a:schemeClr val="accent1"/>
          </a:fillRef>
          <a:effectRef idx="0">
            <a:schemeClr val="accent1"/>
          </a:effectRef>
          <a:fontRef idx="minor">
            <a:schemeClr val="tx1"/>
          </a:fontRef>
        </p:style>
      </p:cxnSp>
      <p:sp>
        <p:nvSpPr>
          <p:cNvPr id="19" name="文本框 18">
            <a:extLst>
              <a:ext uri="{FF2B5EF4-FFF2-40B4-BE49-F238E27FC236}">
                <a16:creationId xmlns:a16="http://schemas.microsoft.com/office/drawing/2014/main" id="{CA2FD48B-A447-44E5-B0F9-FA95903D2B63}"/>
              </a:ext>
            </a:extLst>
          </p:cNvPr>
          <p:cNvSpPr txBox="1"/>
          <p:nvPr/>
        </p:nvSpPr>
        <p:spPr>
          <a:xfrm>
            <a:off x="244223" y="144899"/>
            <a:ext cx="486030" cy="400110"/>
          </a:xfrm>
          <a:prstGeom prst="rect">
            <a:avLst/>
          </a:prstGeom>
          <a:noFill/>
        </p:spPr>
        <p:txBody>
          <a:bodyPr wrap="none" rtlCol="0">
            <a:spAutoFit/>
          </a:bodyPr>
          <a:lstStyle/>
          <a:p>
            <a:r>
              <a:rPr lang="en-US" altLang="zh-CN" sz="2000" dirty="0">
                <a:latin typeface="微软雅黑" panose="020B0503020204020204" pitchFamily="34" charset="-122"/>
                <a:ea typeface="微软雅黑" panose="020B0503020204020204" pitchFamily="34" charset="-122"/>
              </a:rPr>
              <a:t>01</a:t>
            </a:r>
            <a:endParaRPr lang="zh-CN" altLang="en-US" sz="2000" dirty="0">
              <a:latin typeface="微软雅黑" panose="020B0503020204020204" pitchFamily="34" charset="-122"/>
              <a:ea typeface="微软雅黑" panose="020B0503020204020204" pitchFamily="34" charset="-122"/>
            </a:endParaRPr>
          </a:p>
        </p:txBody>
      </p:sp>
      <p:sp>
        <p:nvSpPr>
          <p:cNvPr id="20" name="文本框 19">
            <a:extLst>
              <a:ext uri="{FF2B5EF4-FFF2-40B4-BE49-F238E27FC236}">
                <a16:creationId xmlns:a16="http://schemas.microsoft.com/office/drawing/2014/main" id="{3C51DF6D-1FB5-4C27-B627-B78443894D71}"/>
              </a:ext>
            </a:extLst>
          </p:cNvPr>
          <p:cNvSpPr txBox="1"/>
          <p:nvPr/>
        </p:nvSpPr>
        <p:spPr>
          <a:xfrm>
            <a:off x="859727" y="144899"/>
            <a:ext cx="1210588" cy="400110"/>
          </a:xfrm>
          <a:prstGeom prst="rect">
            <a:avLst/>
          </a:prstGeom>
          <a:noFill/>
        </p:spPr>
        <p:txBody>
          <a:bodyPr wrap="none" rtlCol="0">
            <a:spAutoFit/>
          </a:bodyPr>
          <a:lstStyle/>
          <a:p>
            <a:r>
              <a:rPr lang="zh-CN" altLang="en-US" sz="2000" dirty="0">
                <a:latin typeface="微软雅黑" panose="020B0503020204020204" pitchFamily="34" charset="-122"/>
                <a:ea typeface="微软雅黑" panose="020B0503020204020204" pitchFamily="34" charset="-122"/>
              </a:rPr>
              <a:t>课题综述</a:t>
            </a:r>
          </a:p>
        </p:txBody>
      </p:sp>
      <p:sp>
        <p:nvSpPr>
          <p:cNvPr id="21" name="文本框 20">
            <a:extLst>
              <a:ext uri="{FF2B5EF4-FFF2-40B4-BE49-F238E27FC236}">
                <a16:creationId xmlns:a16="http://schemas.microsoft.com/office/drawing/2014/main" id="{CE093AC8-F87C-4DFD-827E-5DF92A0C89BB}"/>
              </a:ext>
            </a:extLst>
          </p:cNvPr>
          <p:cNvSpPr txBox="1"/>
          <p:nvPr/>
        </p:nvSpPr>
        <p:spPr>
          <a:xfrm>
            <a:off x="730253" y="2152705"/>
            <a:ext cx="1107996" cy="276999"/>
          </a:xfrm>
          <a:prstGeom prst="rect">
            <a:avLst/>
          </a:prstGeom>
          <a:noFill/>
        </p:spPr>
        <p:txBody>
          <a:bodyPr wrap="none" rtlCol="0">
            <a:spAutoFit/>
          </a:bodyPr>
          <a:lstStyle/>
          <a:p>
            <a:r>
              <a:rPr lang="zh-CN" altLang="en-US" sz="1200" dirty="0">
                <a:solidFill>
                  <a:schemeClr val="bg2">
                    <a:lumMod val="50000"/>
                  </a:schemeClr>
                </a:solidFill>
                <a:latin typeface="微软雅黑" panose="020B0503020204020204" pitchFamily="34" charset="-122"/>
                <a:ea typeface="微软雅黑" panose="020B0503020204020204" pitchFamily="34" charset="-122"/>
              </a:rPr>
              <a:t>在此输入标题</a:t>
            </a:r>
          </a:p>
        </p:txBody>
      </p:sp>
      <p:sp>
        <p:nvSpPr>
          <p:cNvPr id="22" name="文本框 21">
            <a:extLst>
              <a:ext uri="{FF2B5EF4-FFF2-40B4-BE49-F238E27FC236}">
                <a16:creationId xmlns:a16="http://schemas.microsoft.com/office/drawing/2014/main" id="{15373ED1-9B35-4EF6-8440-DABA60F1CBAB}"/>
              </a:ext>
            </a:extLst>
          </p:cNvPr>
          <p:cNvSpPr txBox="1"/>
          <p:nvPr/>
        </p:nvSpPr>
        <p:spPr>
          <a:xfrm>
            <a:off x="3201157" y="2182219"/>
            <a:ext cx="1107996" cy="276999"/>
          </a:xfrm>
          <a:prstGeom prst="rect">
            <a:avLst/>
          </a:prstGeom>
          <a:noFill/>
        </p:spPr>
        <p:txBody>
          <a:bodyPr wrap="none" rtlCol="0">
            <a:spAutoFit/>
          </a:bodyPr>
          <a:lstStyle/>
          <a:p>
            <a:r>
              <a:rPr lang="zh-CN" altLang="en-US" sz="1200" dirty="0">
                <a:solidFill>
                  <a:schemeClr val="bg2">
                    <a:lumMod val="50000"/>
                  </a:schemeClr>
                </a:solidFill>
                <a:latin typeface="微软雅黑" panose="020B0503020204020204" pitchFamily="34" charset="-122"/>
                <a:ea typeface="微软雅黑" panose="020B0503020204020204" pitchFamily="34" charset="-122"/>
              </a:rPr>
              <a:t>在此输入标题</a:t>
            </a:r>
          </a:p>
        </p:txBody>
      </p:sp>
      <p:sp>
        <p:nvSpPr>
          <p:cNvPr id="23" name="文本框 22">
            <a:extLst>
              <a:ext uri="{FF2B5EF4-FFF2-40B4-BE49-F238E27FC236}">
                <a16:creationId xmlns:a16="http://schemas.microsoft.com/office/drawing/2014/main" id="{93E5A9E2-25CC-4E36-904C-9E062C04F917}"/>
              </a:ext>
            </a:extLst>
          </p:cNvPr>
          <p:cNvSpPr txBox="1"/>
          <p:nvPr/>
        </p:nvSpPr>
        <p:spPr>
          <a:xfrm>
            <a:off x="6026424" y="2245863"/>
            <a:ext cx="1107996" cy="276999"/>
          </a:xfrm>
          <a:prstGeom prst="rect">
            <a:avLst/>
          </a:prstGeom>
          <a:noFill/>
        </p:spPr>
        <p:txBody>
          <a:bodyPr wrap="none" rtlCol="0">
            <a:spAutoFit/>
          </a:bodyPr>
          <a:lstStyle/>
          <a:p>
            <a:r>
              <a:rPr lang="zh-CN" altLang="en-US" sz="1200" dirty="0">
                <a:solidFill>
                  <a:schemeClr val="bg2">
                    <a:lumMod val="50000"/>
                  </a:schemeClr>
                </a:solidFill>
                <a:latin typeface="微软雅黑" panose="020B0503020204020204" pitchFamily="34" charset="-122"/>
                <a:ea typeface="微软雅黑" panose="020B0503020204020204" pitchFamily="34" charset="-122"/>
              </a:rPr>
              <a:t>在此输入标题</a:t>
            </a:r>
          </a:p>
        </p:txBody>
      </p:sp>
      <p:sp>
        <p:nvSpPr>
          <p:cNvPr id="25" name="TextBox 24">
            <a:extLst>
              <a:ext uri="{FF2B5EF4-FFF2-40B4-BE49-F238E27FC236}">
                <a16:creationId xmlns:a16="http://schemas.microsoft.com/office/drawing/2014/main" id="{B9C07F73-36E6-435B-96AA-338FBD165688}"/>
              </a:ext>
            </a:extLst>
          </p:cNvPr>
          <p:cNvSpPr txBox="1"/>
          <p:nvPr/>
        </p:nvSpPr>
        <p:spPr>
          <a:xfrm>
            <a:off x="914296" y="3858622"/>
            <a:ext cx="2389187" cy="346239"/>
          </a:xfrm>
          <a:prstGeom prst="rect">
            <a:avLst/>
          </a:prstGeom>
          <a:noFill/>
        </p:spPr>
        <p:txBody>
          <a:bodyPr lIns="68568" tIns="34285" rIns="68568" bIns="34285">
            <a:spAutoFit/>
          </a:bodyPr>
          <a:lstStyle/>
          <a:p>
            <a:pPr>
              <a:lnSpc>
                <a:spcPct val="150000"/>
              </a:lnSpc>
              <a:defRPr/>
            </a:pPr>
            <a:r>
              <a:rPr lang="zh-CN" altLang="en-US" sz="1200" b="1" dirty="0">
                <a:solidFill>
                  <a:schemeClr val="bg1">
                    <a:lumMod val="50000"/>
                  </a:schemeClr>
                </a:solidFill>
                <a:latin typeface="微软雅黑" pitchFamily="34" charset="-122"/>
                <a:ea typeface="微软雅黑" pitchFamily="34" charset="-122"/>
                <a:cs typeface="华文黑体" pitchFamily="2" charset="-122"/>
              </a:rPr>
              <a:t>点击此处添加标题</a:t>
            </a:r>
          </a:p>
        </p:txBody>
      </p:sp>
      <p:sp>
        <p:nvSpPr>
          <p:cNvPr id="26" name="TextBox 25">
            <a:extLst>
              <a:ext uri="{FF2B5EF4-FFF2-40B4-BE49-F238E27FC236}">
                <a16:creationId xmlns:a16="http://schemas.microsoft.com/office/drawing/2014/main" id="{BAA43C48-32EF-47E9-B6EF-740A9924612D}"/>
              </a:ext>
            </a:extLst>
          </p:cNvPr>
          <p:cNvSpPr txBox="1"/>
          <p:nvPr/>
        </p:nvSpPr>
        <p:spPr>
          <a:xfrm>
            <a:off x="914298" y="4214222"/>
            <a:ext cx="1805754" cy="549371"/>
          </a:xfrm>
          <a:prstGeom prst="rect">
            <a:avLst/>
          </a:prstGeom>
          <a:noFill/>
        </p:spPr>
        <p:txBody>
          <a:bodyPr wrap="square" lIns="68568" tIns="34285" rIns="68568" bIns="34285">
            <a:spAutoFit/>
          </a:bodyPr>
          <a:lstStyle/>
          <a:p>
            <a:pPr>
              <a:lnSpc>
                <a:spcPct val="130000"/>
              </a:lnSpc>
              <a:defRPr/>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a:t>
            </a:r>
          </a:p>
        </p:txBody>
      </p:sp>
      <p:sp>
        <p:nvSpPr>
          <p:cNvPr id="27" name="TextBox 24">
            <a:extLst>
              <a:ext uri="{FF2B5EF4-FFF2-40B4-BE49-F238E27FC236}">
                <a16:creationId xmlns:a16="http://schemas.microsoft.com/office/drawing/2014/main" id="{B6184EAB-0A69-4510-AEDB-F38BEEC80214}"/>
              </a:ext>
            </a:extLst>
          </p:cNvPr>
          <p:cNvSpPr txBox="1"/>
          <p:nvPr/>
        </p:nvSpPr>
        <p:spPr>
          <a:xfrm>
            <a:off x="3303481" y="3849261"/>
            <a:ext cx="2389187" cy="346239"/>
          </a:xfrm>
          <a:prstGeom prst="rect">
            <a:avLst/>
          </a:prstGeom>
          <a:noFill/>
        </p:spPr>
        <p:txBody>
          <a:bodyPr lIns="68568" tIns="34285" rIns="68568" bIns="34285">
            <a:spAutoFit/>
          </a:bodyPr>
          <a:lstStyle/>
          <a:p>
            <a:pPr>
              <a:lnSpc>
                <a:spcPct val="150000"/>
              </a:lnSpc>
              <a:defRPr/>
            </a:pPr>
            <a:r>
              <a:rPr lang="zh-CN" altLang="en-US" sz="1200" b="1" dirty="0">
                <a:solidFill>
                  <a:schemeClr val="bg1">
                    <a:lumMod val="50000"/>
                  </a:schemeClr>
                </a:solidFill>
                <a:latin typeface="微软雅黑" pitchFamily="34" charset="-122"/>
                <a:ea typeface="微软雅黑" pitchFamily="34" charset="-122"/>
                <a:cs typeface="华文黑体" pitchFamily="2" charset="-122"/>
              </a:rPr>
              <a:t>点击此处添加标题</a:t>
            </a:r>
          </a:p>
        </p:txBody>
      </p:sp>
      <p:sp>
        <p:nvSpPr>
          <p:cNvPr id="28" name="TextBox 25">
            <a:extLst>
              <a:ext uri="{FF2B5EF4-FFF2-40B4-BE49-F238E27FC236}">
                <a16:creationId xmlns:a16="http://schemas.microsoft.com/office/drawing/2014/main" id="{F5A405DC-EF55-4830-990C-F599F6939747}"/>
              </a:ext>
            </a:extLst>
          </p:cNvPr>
          <p:cNvSpPr txBox="1"/>
          <p:nvPr/>
        </p:nvSpPr>
        <p:spPr>
          <a:xfrm>
            <a:off x="3303483" y="4204861"/>
            <a:ext cx="1805754" cy="549371"/>
          </a:xfrm>
          <a:prstGeom prst="rect">
            <a:avLst/>
          </a:prstGeom>
          <a:noFill/>
        </p:spPr>
        <p:txBody>
          <a:bodyPr wrap="square" lIns="68568" tIns="34285" rIns="68568" bIns="34285">
            <a:spAutoFit/>
          </a:bodyPr>
          <a:lstStyle/>
          <a:p>
            <a:pPr>
              <a:lnSpc>
                <a:spcPct val="130000"/>
              </a:lnSpc>
              <a:defRPr/>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a:t>
            </a:r>
          </a:p>
        </p:txBody>
      </p:sp>
      <p:sp>
        <p:nvSpPr>
          <p:cNvPr id="29" name="TextBox 24">
            <a:extLst>
              <a:ext uri="{FF2B5EF4-FFF2-40B4-BE49-F238E27FC236}">
                <a16:creationId xmlns:a16="http://schemas.microsoft.com/office/drawing/2014/main" id="{92C7CC10-0B89-49D9-B357-9F6C9246A7AC}"/>
              </a:ext>
            </a:extLst>
          </p:cNvPr>
          <p:cNvSpPr txBox="1"/>
          <p:nvPr/>
        </p:nvSpPr>
        <p:spPr>
          <a:xfrm>
            <a:off x="5791379" y="3849261"/>
            <a:ext cx="2389187" cy="346239"/>
          </a:xfrm>
          <a:prstGeom prst="rect">
            <a:avLst/>
          </a:prstGeom>
          <a:noFill/>
        </p:spPr>
        <p:txBody>
          <a:bodyPr lIns="68568" tIns="34285" rIns="68568" bIns="34285">
            <a:spAutoFit/>
          </a:bodyPr>
          <a:lstStyle/>
          <a:p>
            <a:pPr>
              <a:lnSpc>
                <a:spcPct val="150000"/>
              </a:lnSpc>
              <a:defRPr/>
            </a:pPr>
            <a:r>
              <a:rPr lang="zh-CN" altLang="en-US" sz="1200" b="1" dirty="0">
                <a:solidFill>
                  <a:schemeClr val="bg1">
                    <a:lumMod val="50000"/>
                  </a:schemeClr>
                </a:solidFill>
                <a:latin typeface="微软雅黑" pitchFamily="34" charset="-122"/>
                <a:ea typeface="微软雅黑" pitchFamily="34" charset="-122"/>
                <a:cs typeface="华文黑体" pitchFamily="2" charset="-122"/>
              </a:rPr>
              <a:t>点击此处添加标题</a:t>
            </a:r>
          </a:p>
        </p:txBody>
      </p:sp>
      <p:sp>
        <p:nvSpPr>
          <p:cNvPr id="30" name="TextBox 25">
            <a:extLst>
              <a:ext uri="{FF2B5EF4-FFF2-40B4-BE49-F238E27FC236}">
                <a16:creationId xmlns:a16="http://schemas.microsoft.com/office/drawing/2014/main" id="{57B92E0A-B41D-4483-AF37-71AAF891734D}"/>
              </a:ext>
            </a:extLst>
          </p:cNvPr>
          <p:cNvSpPr txBox="1"/>
          <p:nvPr/>
        </p:nvSpPr>
        <p:spPr>
          <a:xfrm>
            <a:off x="5791381" y="4204861"/>
            <a:ext cx="1805754" cy="549371"/>
          </a:xfrm>
          <a:prstGeom prst="rect">
            <a:avLst/>
          </a:prstGeom>
          <a:noFill/>
        </p:spPr>
        <p:txBody>
          <a:bodyPr wrap="square" lIns="68568" tIns="34285" rIns="68568" bIns="34285">
            <a:spAutoFit/>
          </a:bodyPr>
          <a:lstStyle/>
          <a:p>
            <a:pPr>
              <a:lnSpc>
                <a:spcPct val="130000"/>
              </a:lnSpc>
              <a:defRPr/>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a:t>
            </a:r>
          </a:p>
        </p:txBody>
      </p:sp>
      <p:sp>
        <p:nvSpPr>
          <p:cNvPr id="31" name="TextBox 21">
            <a:extLst>
              <a:ext uri="{FF2B5EF4-FFF2-40B4-BE49-F238E27FC236}">
                <a16:creationId xmlns:a16="http://schemas.microsoft.com/office/drawing/2014/main" id="{2BB4BA29-2DB0-4A04-9EBB-AAF78B343319}"/>
              </a:ext>
            </a:extLst>
          </p:cNvPr>
          <p:cNvSpPr txBox="1"/>
          <p:nvPr/>
        </p:nvSpPr>
        <p:spPr>
          <a:xfrm>
            <a:off x="1465021" y="696820"/>
            <a:ext cx="5886731" cy="396830"/>
          </a:xfrm>
          <a:prstGeom prst="rect">
            <a:avLst/>
          </a:prstGeom>
          <a:noFill/>
        </p:spPr>
        <p:txBody>
          <a:bodyPr wrap="square" lIns="91431" tIns="45715" rIns="91431" bIns="45715" rtlCol="0">
            <a:spAutoFit/>
          </a:bodyPr>
          <a:lstStyle/>
          <a:p>
            <a:pPr>
              <a:lnSpc>
                <a:spcPct val="130000"/>
              </a:lnSpc>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您的内容打在这里，或者通过复制您的文本后，在此框中选择粘贴，并选择只保留文字。您的内容打在这里，或者通过复制您的文本后，在此框中选择粘贴，并选择只保留文字。</a:t>
            </a:r>
          </a:p>
        </p:txBody>
      </p:sp>
    </p:spTree>
    <p:extLst>
      <p:ext uri="{BB962C8B-B14F-4D97-AF65-F5344CB8AC3E}">
        <p14:creationId xmlns:p14="http://schemas.microsoft.com/office/powerpoint/2010/main" val="19428991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6000">
        <p15:prstTrans prst="pageCurlDouble"/>
      </p:transition>
    </mc:Choice>
    <mc:Fallback xmlns="">
      <p:transition spd="slow" advClick="0"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barn(outHorizontal)">
                                      <p:cBhvr>
                                        <p:cTn id="7" dur="300"/>
                                        <p:tgtEl>
                                          <p:spTgt spid="17"/>
                                        </p:tgtEl>
                                      </p:cBhvr>
                                    </p:animEffect>
                                  </p:childTnLst>
                                </p:cTn>
                              </p:par>
                            </p:childTnLst>
                          </p:cTn>
                        </p:par>
                        <p:par>
                          <p:cTn id="8" fill="hold">
                            <p:stCondLst>
                              <p:cond delay="300"/>
                            </p:stCondLst>
                            <p:childTnLst>
                              <p:par>
                                <p:cTn id="9" presetID="16" presetClass="entr" presetSubtype="42" fill="hold" nodeType="afterEffect">
                                  <p:stCondLst>
                                    <p:cond delay="0"/>
                                  </p:stCondLst>
                                  <p:childTnLst>
                                    <p:set>
                                      <p:cBhvr>
                                        <p:cTn id="10" dur="1" fill="hold">
                                          <p:stCondLst>
                                            <p:cond delay="0"/>
                                          </p:stCondLst>
                                        </p:cTn>
                                        <p:tgtEl>
                                          <p:spTgt spid="18"/>
                                        </p:tgtEl>
                                        <p:attrNameLst>
                                          <p:attrName>style.visibility</p:attrName>
                                        </p:attrNameLst>
                                      </p:cBhvr>
                                      <p:to>
                                        <p:strVal val="visible"/>
                                      </p:to>
                                    </p:set>
                                    <p:animEffect transition="in" filter="barn(outHorizontal)">
                                      <p:cBhvr>
                                        <p:cTn id="11" dur="300"/>
                                        <p:tgtEl>
                                          <p:spTgt spid="18"/>
                                        </p:tgtEl>
                                      </p:cBhvr>
                                    </p:animEffect>
                                  </p:childTnLst>
                                </p:cTn>
                              </p:par>
                            </p:childTnLst>
                          </p:cTn>
                        </p:par>
                        <p:par>
                          <p:cTn id="12" fill="hold">
                            <p:stCondLst>
                              <p:cond delay="600"/>
                            </p:stCondLst>
                            <p:childTnLst>
                              <p:par>
                                <p:cTn id="13" presetID="31" presetClass="entr" presetSubtype="0" fill="hold" grpId="0" nodeType="afterEffect">
                                  <p:stCondLst>
                                    <p:cond delay="0"/>
                                  </p:stCondLst>
                                  <p:childTnLst>
                                    <p:set>
                                      <p:cBhvr>
                                        <p:cTn id="14" dur="1" fill="hold">
                                          <p:stCondLst>
                                            <p:cond delay="0"/>
                                          </p:stCondLst>
                                        </p:cTn>
                                        <p:tgtEl>
                                          <p:spTgt spid="2"/>
                                        </p:tgtEl>
                                        <p:attrNameLst>
                                          <p:attrName>style.visibility</p:attrName>
                                        </p:attrNameLst>
                                      </p:cBhvr>
                                      <p:to>
                                        <p:strVal val="visible"/>
                                      </p:to>
                                    </p:set>
                                    <p:anim calcmode="lin" valueType="num">
                                      <p:cBhvr>
                                        <p:cTn id="15" dur="300" fill="hold"/>
                                        <p:tgtEl>
                                          <p:spTgt spid="2"/>
                                        </p:tgtEl>
                                        <p:attrNameLst>
                                          <p:attrName>ppt_w</p:attrName>
                                        </p:attrNameLst>
                                      </p:cBhvr>
                                      <p:tavLst>
                                        <p:tav tm="0">
                                          <p:val>
                                            <p:fltVal val="0"/>
                                          </p:val>
                                        </p:tav>
                                        <p:tav tm="100000">
                                          <p:val>
                                            <p:strVal val="#ppt_w"/>
                                          </p:val>
                                        </p:tav>
                                      </p:tavLst>
                                    </p:anim>
                                    <p:anim calcmode="lin" valueType="num">
                                      <p:cBhvr>
                                        <p:cTn id="16" dur="300" fill="hold"/>
                                        <p:tgtEl>
                                          <p:spTgt spid="2"/>
                                        </p:tgtEl>
                                        <p:attrNameLst>
                                          <p:attrName>ppt_h</p:attrName>
                                        </p:attrNameLst>
                                      </p:cBhvr>
                                      <p:tavLst>
                                        <p:tav tm="0">
                                          <p:val>
                                            <p:fltVal val="0"/>
                                          </p:val>
                                        </p:tav>
                                        <p:tav tm="100000">
                                          <p:val>
                                            <p:strVal val="#ppt_h"/>
                                          </p:val>
                                        </p:tav>
                                      </p:tavLst>
                                    </p:anim>
                                    <p:anim calcmode="lin" valueType="num">
                                      <p:cBhvr>
                                        <p:cTn id="17" dur="300" fill="hold"/>
                                        <p:tgtEl>
                                          <p:spTgt spid="2"/>
                                        </p:tgtEl>
                                        <p:attrNameLst>
                                          <p:attrName>style.rotation</p:attrName>
                                        </p:attrNameLst>
                                      </p:cBhvr>
                                      <p:tavLst>
                                        <p:tav tm="0">
                                          <p:val>
                                            <p:fltVal val="90"/>
                                          </p:val>
                                        </p:tav>
                                        <p:tav tm="100000">
                                          <p:val>
                                            <p:fltVal val="0"/>
                                          </p:val>
                                        </p:tav>
                                      </p:tavLst>
                                    </p:anim>
                                    <p:animEffect transition="in" filter="fade">
                                      <p:cBhvr>
                                        <p:cTn id="18" dur="300"/>
                                        <p:tgtEl>
                                          <p:spTgt spid="2"/>
                                        </p:tgtEl>
                                      </p:cBhvr>
                                    </p:animEffect>
                                  </p:childTnLst>
                                </p:cTn>
                              </p:par>
                            </p:childTnLst>
                          </p:cTn>
                        </p:par>
                        <p:par>
                          <p:cTn id="19" fill="hold">
                            <p:stCondLst>
                              <p:cond delay="900"/>
                            </p:stCondLst>
                            <p:childTnLst>
                              <p:par>
                                <p:cTn id="20" presetID="22" presetClass="entr" presetSubtype="8" fill="hold" grpId="0" nodeType="afterEffect">
                                  <p:stCondLst>
                                    <p:cond delay="0"/>
                                  </p:stCondLst>
                                  <p:childTnLst>
                                    <p:set>
                                      <p:cBhvr>
                                        <p:cTn id="21" dur="1" fill="hold">
                                          <p:stCondLst>
                                            <p:cond delay="0"/>
                                          </p:stCondLst>
                                        </p:cTn>
                                        <p:tgtEl>
                                          <p:spTgt spid="5">
                                            <p:bg/>
                                          </p:spTgt>
                                        </p:tgtEl>
                                        <p:attrNameLst>
                                          <p:attrName>style.visibility</p:attrName>
                                        </p:attrNameLst>
                                      </p:cBhvr>
                                      <p:to>
                                        <p:strVal val="visible"/>
                                      </p:to>
                                    </p:set>
                                    <p:animEffect transition="in" filter="wipe(left)">
                                      <p:cBhvr>
                                        <p:cTn id="22" dur="300"/>
                                        <p:tgtEl>
                                          <p:spTgt spid="5">
                                            <p:bg/>
                                          </p:spTgt>
                                        </p:tgtEl>
                                      </p:cBhvr>
                                    </p:animEffect>
                                  </p:childTnLst>
                                </p:cTn>
                              </p:par>
                            </p:childTnLst>
                          </p:cTn>
                        </p:par>
                        <p:par>
                          <p:cTn id="23" fill="hold">
                            <p:stCondLst>
                              <p:cond delay="1200"/>
                            </p:stCondLst>
                            <p:childTnLst>
                              <p:par>
                                <p:cTn id="24" presetID="22" presetClass="entr" presetSubtype="8" fill="hold" grpId="0" nodeType="afterEffect">
                                  <p:stCondLst>
                                    <p:cond delay="0"/>
                                  </p:stCondLst>
                                  <p:childTnLst>
                                    <p:set>
                                      <p:cBhvr>
                                        <p:cTn id="25" dur="1" fill="hold">
                                          <p:stCondLst>
                                            <p:cond delay="0"/>
                                          </p:stCondLst>
                                        </p:cTn>
                                        <p:tgtEl>
                                          <p:spTgt spid="5">
                                            <p:txEl>
                                              <p:pRg st="0" end="0"/>
                                            </p:txEl>
                                          </p:spTgt>
                                        </p:tgtEl>
                                        <p:attrNameLst>
                                          <p:attrName>style.visibility</p:attrName>
                                        </p:attrNameLst>
                                      </p:cBhvr>
                                      <p:to>
                                        <p:strVal val="visible"/>
                                      </p:to>
                                    </p:set>
                                    <p:animEffect transition="in" filter="wipe(left)">
                                      <p:cBhvr>
                                        <p:cTn id="26" dur="300"/>
                                        <p:tgtEl>
                                          <p:spTgt spid="5">
                                            <p:txEl>
                                              <p:pRg st="0" end="0"/>
                                            </p:txEl>
                                          </p:spTgt>
                                        </p:tgtEl>
                                      </p:cBhvr>
                                    </p:animEffect>
                                  </p:childTnLst>
                                </p:cTn>
                              </p:par>
                            </p:childTnLst>
                          </p:cTn>
                        </p:par>
                        <p:par>
                          <p:cTn id="27" fill="hold">
                            <p:stCondLst>
                              <p:cond delay="1500"/>
                            </p:stCondLst>
                            <p:childTnLst>
                              <p:par>
                                <p:cTn id="28" presetID="31" presetClass="entr" presetSubtype="0" fill="hold" grpId="0" nodeType="afterEffect">
                                  <p:stCondLst>
                                    <p:cond delay="0"/>
                                  </p:stCondLst>
                                  <p:childTnLst>
                                    <p:set>
                                      <p:cBhvr>
                                        <p:cTn id="29" dur="1" fill="hold">
                                          <p:stCondLst>
                                            <p:cond delay="0"/>
                                          </p:stCondLst>
                                        </p:cTn>
                                        <p:tgtEl>
                                          <p:spTgt spid="7"/>
                                        </p:tgtEl>
                                        <p:attrNameLst>
                                          <p:attrName>style.visibility</p:attrName>
                                        </p:attrNameLst>
                                      </p:cBhvr>
                                      <p:to>
                                        <p:strVal val="visible"/>
                                      </p:to>
                                    </p:set>
                                    <p:anim calcmode="lin" valueType="num">
                                      <p:cBhvr>
                                        <p:cTn id="30" dur="300" fill="hold"/>
                                        <p:tgtEl>
                                          <p:spTgt spid="7"/>
                                        </p:tgtEl>
                                        <p:attrNameLst>
                                          <p:attrName>ppt_w</p:attrName>
                                        </p:attrNameLst>
                                      </p:cBhvr>
                                      <p:tavLst>
                                        <p:tav tm="0">
                                          <p:val>
                                            <p:fltVal val="0"/>
                                          </p:val>
                                        </p:tav>
                                        <p:tav tm="100000">
                                          <p:val>
                                            <p:strVal val="#ppt_w"/>
                                          </p:val>
                                        </p:tav>
                                      </p:tavLst>
                                    </p:anim>
                                    <p:anim calcmode="lin" valueType="num">
                                      <p:cBhvr>
                                        <p:cTn id="31" dur="300" fill="hold"/>
                                        <p:tgtEl>
                                          <p:spTgt spid="7"/>
                                        </p:tgtEl>
                                        <p:attrNameLst>
                                          <p:attrName>ppt_h</p:attrName>
                                        </p:attrNameLst>
                                      </p:cBhvr>
                                      <p:tavLst>
                                        <p:tav tm="0">
                                          <p:val>
                                            <p:fltVal val="0"/>
                                          </p:val>
                                        </p:tav>
                                        <p:tav tm="100000">
                                          <p:val>
                                            <p:strVal val="#ppt_h"/>
                                          </p:val>
                                        </p:tav>
                                      </p:tavLst>
                                    </p:anim>
                                    <p:anim calcmode="lin" valueType="num">
                                      <p:cBhvr>
                                        <p:cTn id="32" dur="300" fill="hold"/>
                                        <p:tgtEl>
                                          <p:spTgt spid="7"/>
                                        </p:tgtEl>
                                        <p:attrNameLst>
                                          <p:attrName>style.rotation</p:attrName>
                                        </p:attrNameLst>
                                      </p:cBhvr>
                                      <p:tavLst>
                                        <p:tav tm="0">
                                          <p:val>
                                            <p:fltVal val="90"/>
                                          </p:val>
                                        </p:tav>
                                        <p:tav tm="100000">
                                          <p:val>
                                            <p:fltVal val="0"/>
                                          </p:val>
                                        </p:tav>
                                      </p:tavLst>
                                    </p:anim>
                                    <p:animEffect transition="in" filter="fade">
                                      <p:cBhvr>
                                        <p:cTn id="33" dur="300"/>
                                        <p:tgtEl>
                                          <p:spTgt spid="7"/>
                                        </p:tgtEl>
                                      </p:cBhvr>
                                    </p:animEffect>
                                  </p:childTnLst>
                                </p:cTn>
                              </p:par>
                            </p:childTnLst>
                          </p:cTn>
                        </p:par>
                        <p:par>
                          <p:cTn id="34" fill="hold">
                            <p:stCondLst>
                              <p:cond delay="1800"/>
                            </p:stCondLst>
                            <p:childTnLst>
                              <p:par>
                                <p:cTn id="35" presetID="22" presetClass="entr" presetSubtype="8" fill="hold" grpId="0" nodeType="afterEffect">
                                  <p:stCondLst>
                                    <p:cond delay="0"/>
                                  </p:stCondLst>
                                  <p:childTnLst>
                                    <p:set>
                                      <p:cBhvr>
                                        <p:cTn id="36" dur="1" fill="hold">
                                          <p:stCondLst>
                                            <p:cond delay="0"/>
                                          </p:stCondLst>
                                        </p:cTn>
                                        <p:tgtEl>
                                          <p:spTgt spid="10">
                                            <p:bg/>
                                          </p:spTgt>
                                        </p:tgtEl>
                                        <p:attrNameLst>
                                          <p:attrName>style.visibility</p:attrName>
                                        </p:attrNameLst>
                                      </p:cBhvr>
                                      <p:to>
                                        <p:strVal val="visible"/>
                                      </p:to>
                                    </p:set>
                                    <p:animEffect transition="in" filter="wipe(left)">
                                      <p:cBhvr>
                                        <p:cTn id="37" dur="300"/>
                                        <p:tgtEl>
                                          <p:spTgt spid="10">
                                            <p:bg/>
                                          </p:spTgt>
                                        </p:tgtEl>
                                      </p:cBhvr>
                                    </p:animEffect>
                                  </p:childTnLst>
                                </p:cTn>
                              </p:par>
                            </p:childTnLst>
                          </p:cTn>
                        </p:par>
                        <p:par>
                          <p:cTn id="38" fill="hold">
                            <p:stCondLst>
                              <p:cond delay="2100"/>
                            </p:stCondLst>
                            <p:childTnLst>
                              <p:par>
                                <p:cTn id="39" presetID="22" presetClass="entr" presetSubtype="8" fill="hold" grpId="0" nodeType="afterEffect">
                                  <p:stCondLst>
                                    <p:cond delay="0"/>
                                  </p:stCondLst>
                                  <p:childTnLst>
                                    <p:set>
                                      <p:cBhvr>
                                        <p:cTn id="40" dur="1" fill="hold">
                                          <p:stCondLst>
                                            <p:cond delay="0"/>
                                          </p:stCondLst>
                                        </p:cTn>
                                        <p:tgtEl>
                                          <p:spTgt spid="10">
                                            <p:txEl>
                                              <p:pRg st="0" end="0"/>
                                            </p:txEl>
                                          </p:spTgt>
                                        </p:tgtEl>
                                        <p:attrNameLst>
                                          <p:attrName>style.visibility</p:attrName>
                                        </p:attrNameLst>
                                      </p:cBhvr>
                                      <p:to>
                                        <p:strVal val="visible"/>
                                      </p:to>
                                    </p:set>
                                    <p:animEffect transition="in" filter="wipe(left)">
                                      <p:cBhvr>
                                        <p:cTn id="41" dur="300"/>
                                        <p:tgtEl>
                                          <p:spTgt spid="10">
                                            <p:txEl>
                                              <p:pRg st="0" end="0"/>
                                            </p:txEl>
                                          </p:spTgt>
                                        </p:tgtEl>
                                      </p:cBhvr>
                                    </p:animEffect>
                                  </p:childTnLst>
                                </p:cTn>
                              </p:par>
                            </p:childTnLst>
                          </p:cTn>
                        </p:par>
                        <p:par>
                          <p:cTn id="42" fill="hold">
                            <p:stCondLst>
                              <p:cond delay="2400"/>
                            </p:stCondLst>
                            <p:childTnLst>
                              <p:par>
                                <p:cTn id="43" presetID="31" presetClass="entr" presetSubtype="0" fill="hold" grpId="0" nodeType="afterEffect">
                                  <p:stCondLst>
                                    <p:cond delay="0"/>
                                  </p:stCondLst>
                                  <p:childTnLst>
                                    <p:set>
                                      <p:cBhvr>
                                        <p:cTn id="44" dur="1" fill="hold">
                                          <p:stCondLst>
                                            <p:cond delay="0"/>
                                          </p:stCondLst>
                                        </p:cTn>
                                        <p:tgtEl>
                                          <p:spTgt spid="12"/>
                                        </p:tgtEl>
                                        <p:attrNameLst>
                                          <p:attrName>style.visibility</p:attrName>
                                        </p:attrNameLst>
                                      </p:cBhvr>
                                      <p:to>
                                        <p:strVal val="visible"/>
                                      </p:to>
                                    </p:set>
                                    <p:anim calcmode="lin" valueType="num">
                                      <p:cBhvr>
                                        <p:cTn id="45" dur="300" fill="hold"/>
                                        <p:tgtEl>
                                          <p:spTgt spid="12"/>
                                        </p:tgtEl>
                                        <p:attrNameLst>
                                          <p:attrName>ppt_w</p:attrName>
                                        </p:attrNameLst>
                                      </p:cBhvr>
                                      <p:tavLst>
                                        <p:tav tm="0">
                                          <p:val>
                                            <p:fltVal val="0"/>
                                          </p:val>
                                        </p:tav>
                                        <p:tav tm="100000">
                                          <p:val>
                                            <p:strVal val="#ppt_w"/>
                                          </p:val>
                                        </p:tav>
                                      </p:tavLst>
                                    </p:anim>
                                    <p:anim calcmode="lin" valueType="num">
                                      <p:cBhvr>
                                        <p:cTn id="46" dur="300" fill="hold"/>
                                        <p:tgtEl>
                                          <p:spTgt spid="12"/>
                                        </p:tgtEl>
                                        <p:attrNameLst>
                                          <p:attrName>ppt_h</p:attrName>
                                        </p:attrNameLst>
                                      </p:cBhvr>
                                      <p:tavLst>
                                        <p:tav tm="0">
                                          <p:val>
                                            <p:fltVal val="0"/>
                                          </p:val>
                                        </p:tav>
                                        <p:tav tm="100000">
                                          <p:val>
                                            <p:strVal val="#ppt_h"/>
                                          </p:val>
                                        </p:tav>
                                      </p:tavLst>
                                    </p:anim>
                                    <p:anim calcmode="lin" valueType="num">
                                      <p:cBhvr>
                                        <p:cTn id="47" dur="300" fill="hold"/>
                                        <p:tgtEl>
                                          <p:spTgt spid="12"/>
                                        </p:tgtEl>
                                        <p:attrNameLst>
                                          <p:attrName>style.rotation</p:attrName>
                                        </p:attrNameLst>
                                      </p:cBhvr>
                                      <p:tavLst>
                                        <p:tav tm="0">
                                          <p:val>
                                            <p:fltVal val="90"/>
                                          </p:val>
                                        </p:tav>
                                        <p:tav tm="100000">
                                          <p:val>
                                            <p:fltVal val="0"/>
                                          </p:val>
                                        </p:tav>
                                      </p:tavLst>
                                    </p:anim>
                                    <p:animEffect transition="in" filter="fade">
                                      <p:cBhvr>
                                        <p:cTn id="48" dur="300"/>
                                        <p:tgtEl>
                                          <p:spTgt spid="12"/>
                                        </p:tgtEl>
                                      </p:cBhvr>
                                    </p:animEffect>
                                  </p:childTnLst>
                                </p:cTn>
                              </p:par>
                            </p:childTnLst>
                          </p:cTn>
                        </p:par>
                        <p:par>
                          <p:cTn id="49" fill="hold">
                            <p:stCondLst>
                              <p:cond delay="2700"/>
                            </p:stCondLst>
                            <p:childTnLst>
                              <p:par>
                                <p:cTn id="50" presetID="22" presetClass="entr" presetSubtype="8" fill="hold" grpId="0" nodeType="afterEffect">
                                  <p:stCondLst>
                                    <p:cond delay="0"/>
                                  </p:stCondLst>
                                  <p:childTnLst>
                                    <p:set>
                                      <p:cBhvr>
                                        <p:cTn id="51" dur="1" fill="hold">
                                          <p:stCondLst>
                                            <p:cond delay="0"/>
                                          </p:stCondLst>
                                        </p:cTn>
                                        <p:tgtEl>
                                          <p:spTgt spid="15">
                                            <p:bg/>
                                          </p:spTgt>
                                        </p:tgtEl>
                                        <p:attrNameLst>
                                          <p:attrName>style.visibility</p:attrName>
                                        </p:attrNameLst>
                                      </p:cBhvr>
                                      <p:to>
                                        <p:strVal val="visible"/>
                                      </p:to>
                                    </p:set>
                                    <p:animEffect transition="in" filter="wipe(left)">
                                      <p:cBhvr>
                                        <p:cTn id="52" dur="300"/>
                                        <p:tgtEl>
                                          <p:spTgt spid="15">
                                            <p:bg/>
                                          </p:spTgt>
                                        </p:tgtEl>
                                      </p:cBhvr>
                                    </p:animEffect>
                                  </p:childTnLst>
                                </p:cTn>
                              </p:par>
                            </p:childTnLst>
                          </p:cTn>
                        </p:par>
                        <p:par>
                          <p:cTn id="53" fill="hold">
                            <p:stCondLst>
                              <p:cond delay="3000"/>
                            </p:stCondLst>
                            <p:childTnLst>
                              <p:par>
                                <p:cTn id="54" presetID="22" presetClass="entr" presetSubtype="8" fill="hold" grpId="0" nodeType="afterEffect">
                                  <p:stCondLst>
                                    <p:cond delay="0"/>
                                  </p:stCondLst>
                                  <p:childTnLst>
                                    <p:set>
                                      <p:cBhvr>
                                        <p:cTn id="55" dur="1" fill="hold">
                                          <p:stCondLst>
                                            <p:cond delay="0"/>
                                          </p:stCondLst>
                                        </p:cTn>
                                        <p:tgtEl>
                                          <p:spTgt spid="15">
                                            <p:txEl>
                                              <p:pRg st="0" end="0"/>
                                            </p:txEl>
                                          </p:spTgt>
                                        </p:tgtEl>
                                        <p:attrNameLst>
                                          <p:attrName>style.visibility</p:attrName>
                                        </p:attrNameLst>
                                      </p:cBhvr>
                                      <p:to>
                                        <p:strVal val="visible"/>
                                      </p:to>
                                    </p:set>
                                    <p:animEffect transition="in" filter="wipe(left)">
                                      <p:cBhvr>
                                        <p:cTn id="56" dur="300"/>
                                        <p:tgtEl>
                                          <p:spTgt spid="15">
                                            <p:txEl>
                                              <p:pRg st="0" end="0"/>
                                            </p:txEl>
                                          </p:spTgt>
                                        </p:tgtEl>
                                      </p:cBhvr>
                                    </p:animEffect>
                                  </p:childTnLst>
                                </p:cTn>
                              </p:par>
                            </p:childTnLst>
                          </p:cTn>
                        </p:par>
                        <p:par>
                          <p:cTn id="57" fill="hold">
                            <p:stCondLst>
                              <p:cond delay="3300"/>
                            </p:stCondLst>
                            <p:childTnLst>
                              <p:par>
                                <p:cTn id="58" presetID="42" presetClass="entr" presetSubtype="0" fill="hold" grpId="0" nodeType="afterEffect">
                                  <p:stCondLst>
                                    <p:cond delay="0"/>
                                  </p:stCondLst>
                                  <p:childTnLst>
                                    <p:set>
                                      <p:cBhvr>
                                        <p:cTn id="59" dur="1" fill="hold">
                                          <p:stCondLst>
                                            <p:cond delay="0"/>
                                          </p:stCondLst>
                                        </p:cTn>
                                        <p:tgtEl>
                                          <p:spTgt spid="4"/>
                                        </p:tgtEl>
                                        <p:attrNameLst>
                                          <p:attrName>style.visibility</p:attrName>
                                        </p:attrNameLst>
                                      </p:cBhvr>
                                      <p:to>
                                        <p:strVal val="visible"/>
                                      </p:to>
                                    </p:set>
                                    <p:animEffect transition="in" filter="fade">
                                      <p:cBhvr>
                                        <p:cTn id="60" dur="300"/>
                                        <p:tgtEl>
                                          <p:spTgt spid="4"/>
                                        </p:tgtEl>
                                      </p:cBhvr>
                                    </p:animEffect>
                                    <p:anim calcmode="lin" valueType="num">
                                      <p:cBhvr>
                                        <p:cTn id="61" dur="300" fill="hold"/>
                                        <p:tgtEl>
                                          <p:spTgt spid="4"/>
                                        </p:tgtEl>
                                        <p:attrNameLst>
                                          <p:attrName>ppt_x</p:attrName>
                                        </p:attrNameLst>
                                      </p:cBhvr>
                                      <p:tavLst>
                                        <p:tav tm="0">
                                          <p:val>
                                            <p:strVal val="#ppt_x"/>
                                          </p:val>
                                        </p:tav>
                                        <p:tav tm="100000">
                                          <p:val>
                                            <p:strVal val="#ppt_x"/>
                                          </p:val>
                                        </p:tav>
                                      </p:tavLst>
                                    </p:anim>
                                    <p:anim calcmode="lin" valueType="num">
                                      <p:cBhvr>
                                        <p:cTn id="62" dur="300" fill="hold"/>
                                        <p:tgtEl>
                                          <p:spTgt spid="4"/>
                                        </p:tgtEl>
                                        <p:attrNameLst>
                                          <p:attrName>ppt_y</p:attrName>
                                        </p:attrNameLst>
                                      </p:cBhvr>
                                      <p:tavLst>
                                        <p:tav tm="0">
                                          <p:val>
                                            <p:strVal val="#ppt_y+.1"/>
                                          </p:val>
                                        </p:tav>
                                        <p:tav tm="100000">
                                          <p:val>
                                            <p:strVal val="#ppt_y"/>
                                          </p:val>
                                        </p:tav>
                                      </p:tavLst>
                                    </p:anim>
                                  </p:childTnLst>
                                </p:cTn>
                              </p:par>
                            </p:childTnLst>
                          </p:cTn>
                        </p:par>
                        <p:par>
                          <p:cTn id="63" fill="hold">
                            <p:stCondLst>
                              <p:cond delay="3600"/>
                            </p:stCondLst>
                            <p:childTnLst>
                              <p:par>
                                <p:cTn id="64" presetID="42" presetClass="entr" presetSubtype="0" fill="hold" grpId="0" nodeType="afterEffect">
                                  <p:stCondLst>
                                    <p:cond delay="0"/>
                                  </p:stCondLst>
                                  <p:childTnLst>
                                    <p:set>
                                      <p:cBhvr>
                                        <p:cTn id="65" dur="1" fill="hold">
                                          <p:stCondLst>
                                            <p:cond delay="0"/>
                                          </p:stCondLst>
                                        </p:cTn>
                                        <p:tgtEl>
                                          <p:spTgt spid="9"/>
                                        </p:tgtEl>
                                        <p:attrNameLst>
                                          <p:attrName>style.visibility</p:attrName>
                                        </p:attrNameLst>
                                      </p:cBhvr>
                                      <p:to>
                                        <p:strVal val="visible"/>
                                      </p:to>
                                    </p:set>
                                    <p:animEffect transition="in" filter="fade">
                                      <p:cBhvr>
                                        <p:cTn id="66" dur="300"/>
                                        <p:tgtEl>
                                          <p:spTgt spid="9"/>
                                        </p:tgtEl>
                                      </p:cBhvr>
                                    </p:animEffect>
                                    <p:anim calcmode="lin" valueType="num">
                                      <p:cBhvr>
                                        <p:cTn id="67" dur="300" fill="hold"/>
                                        <p:tgtEl>
                                          <p:spTgt spid="9"/>
                                        </p:tgtEl>
                                        <p:attrNameLst>
                                          <p:attrName>ppt_x</p:attrName>
                                        </p:attrNameLst>
                                      </p:cBhvr>
                                      <p:tavLst>
                                        <p:tav tm="0">
                                          <p:val>
                                            <p:strVal val="#ppt_x"/>
                                          </p:val>
                                        </p:tav>
                                        <p:tav tm="100000">
                                          <p:val>
                                            <p:strVal val="#ppt_x"/>
                                          </p:val>
                                        </p:tav>
                                      </p:tavLst>
                                    </p:anim>
                                    <p:anim calcmode="lin" valueType="num">
                                      <p:cBhvr>
                                        <p:cTn id="68" dur="300" fill="hold"/>
                                        <p:tgtEl>
                                          <p:spTgt spid="9"/>
                                        </p:tgtEl>
                                        <p:attrNameLst>
                                          <p:attrName>ppt_y</p:attrName>
                                        </p:attrNameLst>
                                      </p:cBhvr>
                                      <p:tavLst>
                                        <p:tav tm="0">
                                          <p:val>
                                            <p:strVal val="#ppt_y+.1"/>
                                          </p:val>
                                        </p:tav>
                                        <p:tav tm="100000">
                                          <p:val>
                                            <p:strVal val="#ppt_y"/>
                                          </p:val>
                                        </p:tav>
                                      </p:tavLst>
                                    </p:anim>
                                  </p:childTnLst>
                                </p:cTn>
                              </p:par>
                            </p:childTnLst>
                          </p:cTn>
                        </p:par>
                        <p:par>
                          <p:cTn id="69" fill="hold">
                            <p:stCondLst>
                              <p:cond delay="3900"/>
                            </p:stCondLst>
                            <p:childTnLst>
                              <p:par>
                                <p:cTn id="70" presetID="42" presetClass="entr" presetSubtype="0" fill="hold" grpId="0" nodeType="afterEffect">
                                  <p:stCondLst>
                                    <p:cond delay="0"/>
                                  </p:stCondLst>
                                  <p:childTnLst>
                                    <p:set>
                                      <p:cBhvr>
                                        <p:cTn id="71" dur="1" fill="hold">
                                          <p:stCondLst>
                                            <p:cond delay="0"/>
                                          </p:stCondLst>
                                        </p:cTn>
                                        <p:tgtEl>
                                          <p:spTgt spid="14"/>
                                        </p:tgtEl>
                                        <p:attrNameLst>
                                          <p:attrName>style.visibility</p:attrName>
                                        </p:attrNameLst>
                                      </p:cBhvr>
                                      <p:to>
                                        <p:strVal val="visible"/>
                                      </p:to>
                                    </p:set>
                                    <p:animEffect transition="in" filter="fade">
                                      <p:cBhvr>
                                        <p:cTn id="72" dur="300"/>
                                        <p:tgtEl>
                                          <p:spTgt spid="14"/>
                                        </p:tgtEl>
                                      </p:cBhvr>
                                    </p:animEffect>
                                    <p:anim calcmode="lin" valueType="num">
                                      <p:cBhvr>
                                        <p:cTn id="73" dur="300" fill="hold"/>
                                        <p:tgtEl>
                                          <p:spTgt spid="14"/>
                                        </p:tgtEl>
                                        <p:attrNameLst>
                                          <p:attrName>ppt_x</p:attrName>
                                        </p:attrNameLst>
                                      </p:cBhvr>
                                      <p:tavLst>
                                        <p:tav tm="0">
                                          <p:val>
                                            <p:strVal val="#ppt_x"/>
                                          </p:val>
                                        </p:tav>
                                        <p:tav tm="100000">
                                          <p:val>
                                            <p:strVal val="#ppt_x"/>
                                          </p:val>
                                        </p:tav>
                                      </p:tavLst>
                                    </p:anim>
                                    <p:anim calcmode="lin" valueType="num">
                                      <p:cBhvr>
                                        <p:cTn id="74" dur="300" fill="hold"/>
                                        <p:tgtEl>
                                          <p:spTgt spid="14"/>
                                        </p:tgtEl>
                                        <p:attrNameLst>
                                          <p:attrName>ppt_y</p:attrName>
                                        </p:attrNameLst>
                                      </p:cBhvr>
                                      <p:tavLst>
                                        <p:tav tm="0">
                                          <p:val>
                                            <p:strVal val="#ppt_y+.1"/>
                                          </p:val>
                                        </p:tav>
                                        <p:tav tm="100000">
                                          <p:val>
                                            <p:strVal val="#ppt_y"/>
                                          </p:val>
                                        </p:tav>
                                      </p:tavLst>
                                    </p:anim>
                                  </p:childTnLst>
                                </p:cTn>
                              </p:par>
                            </p:childTnLst>
                          </p:cTn>
                        </p:par>
                        <p:par>
                          <p:cTn id="75" fill="hold">
                            <p:stCondLst>
                              <p:cond delay="4200"/>
                            </p:stCondLst>
                            <p:childTnLst>
                              <p:par>
                                <p:cTn id="76" presetID="12" presetClass="entr" presetSubtype="8" fill="hold" grpId="0" nodeType="afterEffect">
                                  <p:stCondLst>
                                    <p:cond delay="0"/>
                                  </p:stCondLst>
                                  <p:childTnLst>
                                    <p:set>
                                      <p:cBhvr>
                                        <p:cTn id="77" dur="1" fill="hold">
                                          <p:stCondLst>
                                            <p:cond delay="0"/>
                                          </p:stCondLst>
                                        </p:cTn>
                                        <p:tgtEl>
                                          <p:spTgt spid="25"/>
                                        </p:tgtEl>
                                        <p:attrNameLst>
                                          <p:attrName>style.visibility</p:attrName>
                                        </p:attrNameLst>
                                      </p:cBhvr>
                                      <p:to>
                                        <p:strVal val="visible"/>
                                      </p:to>
                                    </p:set>
                                    <p:anim calcmode="lin" valueType="num">
                                      <p:cBhvr additive="base">
                                        <p:cTn id="78" dur="500"/>
                                        <p:tgtEl>
                                          <p:spTgt spid="25"/>
                                        </p:tgtEl>
                                        <p:attrNameLst>
                                          <p:attrName>ppt_x</p:attrName>
                                        </p:attrNameLst>
                                      </p:cBhvr>
                                      <p:tavLst>
                                        <p:tav tm="0">
                                          <p:val>
                                            <p:strVal val="#ppt_x-#ppt_w*1.125000"/>
                                          </p:val>
                                        </p:tav>
                                        <p:tav tm="100000">
                                          <p:val>
                                            <p:strVal val="#ppt_x"/>
                                          </p:val>
                                        </p:tav>
                                      </p:tavLst>
                                    </p:anim>
                                    <p:animEffect transition="in" filter="wipe(right)">
                                      <p:cBhvr>
                                        <p:cTn id="79" dur="500"/>
                                        <p:tgtEl>
                                          <p:spTgt spid="25"/>
                                        </p:tgtEl>
                                      </p:cBhvr>
                                    </p:animEffect>
                                  </p:childTnLst>
                                </p:cTn>
                              </p:par>
                              <p:par>
                                <p:cTn id="80" presetID="12" presetClass="entr" presetSubtype="8" fill="hold" grpId="0" nodeType="withEffect">
                                  <p:stCondLst>
                                    <p:cond delay="0"/>
                                  </p:stCondLst>
                                  <p:childTnLst>
                                    <p:set>
                                      <p:cBhvr>
                                        <p:cTn id="81" dur="1" fill="hold">
                                          <p:stCondLst>
                                            <p:cond delay="0"/>
                                          </p:stCondLst>
                                        </p:cTn>
                                        <p:tgtEl>
                                          <p:spTgt spid="26"/>
                                        </p:tgtEl>
                                        <p:attrNameLst>
                                          <p:attrName>style.visibility</p:attrName>
                                        </p:attrNameLst>
                                      </p:cBhvr>
                                      <p:to>
                                        <p:strVal val="visible"/>
                                      </p:to>
                                    </p:set>
                                    <p:anim calcmode="lin" valueType="num">
                                      <p:cBhvr additive="base">
                                        <p:cTn id="82" dur="500"/>
                                        <p:tgtEl>
                                          <p:spTgt spid="26"/>
                                        </p:tgtEl>
                                        <p:attrNameLst>
                                          <p:attrName>ppt_x</p:attrName>
                                        </p:attrNameLst>
                                      </p:cBhvr>
                                      <p:tavLst>
                                        <p:tav tm="0">
                                          <p:val>
                                            <p:strVal val="#ppt_x-#ppt_w*1.125000"/>
                                          </p:val>
                                        </p:tav>
                                        <p:tav tm="100000">
                                          <p:val>
                                            <p:strVal val="#ppt_x"/>
                                          </p:val>
                                        </p:tav>
                                      </p:tavLst>
                                    </p:anim>
                                    <p:animEffect transition="in" filter="wipe(right)">
                                      <p:cBhvr>
                                        <p:cTn id="83" dur="500"/>
                                        <p:tgtEl>
                                          <p:spTgt spid="26"/>
                                        </p:tgtEl>
                                      </p:cBhvr>
                                    </p:animEffect>
                                  </p:childTnLst>
                                </p:cTn>
                              </p:par>
                            </p:childTnLst>
                          </p:cTn>
                        </p:par>
                        <p:par>
                          <p:cTn id="84" fill="hold">
                            <p:stCondLst>
                              <p:cond delay="4700"/>
                            </p:stCondLst>
                            <p:childTnLst>
                              <p:par>
                                <p:cTn id="85" presetID="12" presetClass="entr" presetSubtype="8" fill="hold" grpId="0" nodeType="afterEffect">
                                  <p:stCondLst>
                                    <p:cond delay="0"/>
                                  </p:stCondLst>
                                  <p:childTnLst>
                                    <p:set>
                                      <p:cBhvr>
                                        <p:cTn id="86" dur="1" fill="hold">
                                          <p:stCondLst>
                                            <p:cond delay="0"/>
                                          </p:stCondLst>
                                        </p:cTn>
                                        <p:tgtEl>
                                          <p:spTgt spid="27"/>
                                        </p:tgtEl>
                                        <p:attrNameLst>
                                          <p:attrName>style.visibility</p:attrName>
                                        </p:attrNameLst>
                                      </p:cBhvr>
                                      <p:to>
                                        <p:strVal val="visible"/>
                                      </p:to>
                                    </p:set>
                                    <p:anim calcmode="lin" valueType="num">
                                      <p:cBhvr additive="base">
                                        <p:cTn id="87" dur="500"/>
                                        <p:tgtEl>
                                          <p:spTgt spid="27"/>
                                        </p:tgtEl>
                                        <p:attrNameLst>
                                          <p:attrName>ppt_x</p:attrName>
                                        </p:attrNameLst>
                                      </p:cBhvr>
                                      <p:tavLst>
                                        <p:tav tm="0">
                                          <p:val>
                                            <p:strVal val="#ppt_x-#ppt_w*1.125000"/>
                                          </p:val>
                                        </p:tav>
                                        <p:tav tm="100000">
                                          <p:val>
                                            <p:strVal val="#ppt_x"/>
                                          </p:val>
                                        </p:tav>
                                      </p:tavLst>
                                    </p:anim>
                                    <p:animEffect transition="in" filter="wipe(right)">
                                      <p:cBhvr>
                                        <p:cTn id="88" dur="500"/>
                                        <p:tgtEl>
                                          <p:spTgt spid="27"/>
                                        </p:tgtEl>
                                      </p:cBhvr>
                                    </p:animEffect>
                                  </p:childTnLst>
                                </p:cTn>
                              </p:par>
                              <p:par>
                                <p:cTn id="89" presetID="12" presetClass="entr" presetSubtype="8" fill="hold" grpId="0" nodeType="withEffect">
                                  <p:stCondLst>
                                    <p:cond delay="0"/>
                                  </p:stCondLst>
                                  <p:childTnLst>
                                    <p:set>
                                      <p:cBhvr>
                                        <p:cTn id="90" dur="1" fill="hold">
                                          <p:stCondLst>
                                            <p:cond delay="0"/>
                                          </p:stCondLst>
                                        </p:cTn>
                                        <p:tgtEl>
                                          <p:spTgt spid="28"/>
                                        </p:tgtEl>
                                        <p:attrNameLst>
                                          <p:attrName>style.visibility</p:attrName>
                                        </p:attrNameLst>
                                      </p:cBhvr>
                                      <p:to>
                                        <p:strVal val="visible"/>
                                      </p:to>
                                    </p:set>
                                    <p:anim calcmode="lin" valueType="num">
                                      <p:cBhvr additive="base">
                                        <p:cTn id="91" dur="500"/>
                                        <p:tgtEl>
                                          <p:spTgt spid="28"/>
                                        </p:tgtEl>
                                        <p:attrNameLst>
                                          <p:attrName>ppt_x</p:attrName>
                                        </p:attrNameLst>
                                      </p:cBhvr>
                                      <p:tavLst>
                                        <p:tav tm="0">
                                          <p:val>
                                            <p:strVal val="#ppt_x-#ppt_w*1.125000"/>
                                          </p:val>
                                        </p:tav>
                                        <p:tav tm="100000">
                                          <p:val>
                                            <p:strVal val="#ppt_x"/>
                                          </p:val>
                                        </p:tav>
                                      </p:tavLst>
                                    </p:anim>
                                    <p:animEffect transition="in" filter="wipe(right)">
                                      <p:cBhvr>
                                        <p:cTn id="92" dur="500"/>
                                        <p:tgtEl>
                                          <p:spTgt spid="28"/>
                                        </p:tgtEl>
                                      </p:cBhvr>
                                    </p:animEffect>
                                  </p:childTnLst>
                                </p:cTn>
                              </p:par>
                            </p:childTnLst>
                          </p:cTn>
                        </p:par>
                        <p:par>
                          <p:cTn id="93" fill="hold">
                            <p:stCondLst>
                              <p:cond delay="5200"/>
                            </p:stCondLst>
                            <p:childTnLst>
                              <p:par>
                                <p:cTn id="94" presetID="12" presetClass="entr" presetSubtype="8" fill="hold" grpId="0" nodeType="afterEffect">
                                  <p:stCondLst>
                                    <p:cond delay="0"/>
                                  </p:stCondLst>
                                  <p:childTnLst>
                                    <p:set>
                                      <p:cBhvr>
                                        <p:cTn id="95" dur="1" fill="hold">
                                          <p:stCondLst>
                                            <p:cond delay="0"/>
                                          </p:stCondLst>
                                        </p:cTn>
                                        <p:tgtEl>
                                          <p:spTgt spid="29"/>
                                        </p:tgtEl>
                                        <p:attrNameLst>
                                          <p:attrName>style.visibility</p:attrName>
                                        </p:attrNameLst>
                                      </p:cBhvr>
                                      <p:to>
                                        <p:strVal val="visible"/>
                                      </p:to>
                                    </p:set>
                                    <p:anim calcmode="lin" valueType="num">
                                      <p:cBhvr additive="base">
                                        <p:cTn id="96" dur="500"/>
                                        <p:tgtEl>
                                          <p:spTgt spid="29"/>
                                        </p:tgtEl>
                                        <p:attrNameLst>
                                          <p:attrName>ppt_x</p:attrName>
                                        </p:attrNameLst>
                                      </p:cBhvr>
                                      <p:tavLst>
                                        <p:tav tm="0">
                                          <p:val>
                                            <p:strVal val="#ppt_x-#ppt_w*1.125000"/>
                                          </p:val>
                                        </p:tav>
                                        <p:tav tm="100000">
                                          <p:val>
                                            <p:strVal val="#ppt_x"/>
                                          </p:val>
                                        </p:tav>
                                      </p:tavLst>
                                    </p:anim>
                                    <p:animEffect transition="in" filter="wipe(right)">
                                      <p:cBhvr>
                                        <p:cTn id="97" dur="500"/>
                                        <p:tgtEl>
                                          <p:spTgt spid="29"/>
                                        </p:tgtEl>
                                      </p:cBhvr>
                                    </p:animEffect>
                                  </p:childTnLst>
                                </p:cTn>
                              </p:par>
                              <p:par>
                                <p:cTn id="98" presetID="12" presetClass="entr" presetSubtype="8" fill="hold" grpId="0" nodeType="withEffect">
                                  <p:stCondLst>
                                    <p:cond delay="0"/>
                                  </p:stCondLst>
                                  <p:childTnLst>
                                    <p:set>
                                      <p:cBhvr>
                                        <p:cTn id="99" dur="1" fill="hold">
                                          <p:stCondLst>
                                            <p:cond delay="0"/>
                                          </p:stCondLst>
                                        </p:cTn>
                                        <p:tgtEl>
                                          <p:spTgt spid="30"/>
                                        </p:tgtEl>
                                        <p:attrNameLst>
                                          <p:attrName>style.visibility</p:attrName>
                                        </p:attrNameLst>
                                      </p:cBhvr>
                                      <p:to>
                                        <p:strVal val="visible"/>
                                      </p:to>
                                    </p:set>
                                    <p:anim calcmode="lin" valueType="num">
                                      <p:cBhvr additive="base">
                                        <p:cTn id="100" dur="500"/>
                                        <p:tgtEl>
                                          <p:spTgt spid="30"/>
                                        </p:tgtEl>
                                        <p:attrNameLst>
                                          <p:attrName>ppt_x</p:attrName>
                                        </p:attrNameLst>
                                      </p:cBhvr>
                                      <p:tavLst>
                                        <p:tav tm="0">
                                          <p:val>
                                            <p:strVal val="#ppt_x-#ppt_w*1.125000"/>
                                          </p:val>
                                        </p:tav>
                                        <p:tav tm="100000">
                                          <p:val>
                                            <p:strVal val="#ppt_x"/>
                                          </p:val>
                                        </p:tav>
                                      </p:tavLst>
                                    </p:anim>
                                    <p:animEffect transition="in" filter="wipe(right)">
                                      <p:cBhvr>
                                        <p:cTn id="101" dur="500"/>
                                        <p:tgtEl>
                                          <p:spTgt spid="30"/>
                                        </p:tgtEl>
                                      </p:cBhvr>
                                    </p:animEffect>
                                  </p:childTnLst>
                                </p:cTn>
                              </p:par>
                              <p:par>
                                <p:cTn id="102" presetID="10" presetClass="entr" presetSubtype="0" fill="hold" grpId="0" nodeType="withEffect">
                                  <p:stCondLst>
                                    <p:cond delay="0"/>
                                  </p:stCondLst>
                                  <p:iterate type="lt">
                                    <p:tmPct val="10000"/>
                                  </p:iterate>
                                  <p:childTnLst>
                                    <p:set>
                                      <p:cBhvr>
                                        <p:cTn id="103" dur="1" fill="hold">
                                          <p:stCondLst>
                                            <p:cond delay="0"/>
                                          </p:stCondLst>
                                        </p:cTn>
                                        <p:tgtEl>
                                          <p:spTgt spid="31"/>
                                        </p:tgtEl>
                                        <p:attrNameLst>
                                          <p:attrName>style.visibility</p:attrName>
                                        </p:attrNameLst>
                                      </p:cBhvr>
                                      <p:to>
                                        <p:strVal val="visible"/>
                                      </p:to>
                                    </p:set>
                                    <p:animEffect transition="in" filter="fade">
                                      <p:cBhvr>
                                        <p:cTn id="104" dur="1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p:bldP spid="5" grpId="0" build="p" animBg="1"/>
      <p:bldP spid="7" grpId="0" animBg="1"/>
      <p:bldP spid="9" grpId="0"/>
      <p:bldP spid="10" grpId="0" build="p" animBg="1"/>
      <p:bldP spid="12" grpId="0" animBg="1"/>
      <p:bldP spid="14" grpId="0"/>
      <p:bldP spid="15" grpId="0" build="p" animBg="1"/>
      <p:bldP spid="25" grpId="0"/>
      <p:bldP spid="26" grpId="0"/>
      <p:bldP spid="27" grpId="0"/>
      <p:bldP spid="28" grpId="0"/>
      <p:bldP spid="29" grpId="0"/>
      <p:bldP spid="30" grpId="0"/>
      <p:bldP spid="3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矩形: 圆角 16">
            <a:extLst>
              <a:ext uri="{FF2B5EF4-FFF2-40B4-BE49-F238E27FC236}">
                <a16:creationId xmlns:a16="http://schemas.microsoft.com/office/drawing/2014/main" id="{F95DA1BF-7FCA-420E-9526-0E77AD29D000}"/>
              </a:ext>
            </a:extLst>
          </p:cNvPr>
          <p:cNvSpPr/>
          <p:nvPr/>
        </p:nvSpPr>
        <p:spPr>
          <a:xfrm>
            <a:off x="244223" y="144899"/>
            <a:ext cx="1931818" cy="400110"/>
          </a:xfrm>
          <a:prstGeom prst="round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Freeform 27">
            <a:extLst>
              <a:ext uri="{FF2B5EF4-FFF2-40B4-BE49-F238E27FC236}">
                <a16:creationId xmlns:a16="http://schemas.microsoft.com/office/drawing/2014/main" id="{2304BBD3-D765-4934-98FB-1A0D27EB40BF}"/>
              </a:ext>
            </a:extLst>
          </p:cNvPr>
          <p:cNvSpPr/>
          <p:nvPr/>
        </p:nvSpPr>
        <p:spPr>
          <a:xfrm rot="20070184">
            <a:off x="3131333" y="1873886"/>
            <a:ext cx="661268" cy="712136"/>
          </a:xfrm>
          <a:custGeom>
            <a:avLst/>
            <a:gdLst/>
            <a:ahLst/>
            <a:cxnLst/>
            <a:rect l="l" t="t" r="r" b="b"/>
            <a:pathLst>
              <a:path w="212271" h="228600">
                <a:moveTo>
                  <a:pt x="16328" y="81643"/>
                </a:moveTo>
                <a:lnTo>
                  <a:pt x="16328" y="212272"/>
                </a:lnTo>
                <a:lnTo>
                  <a:pt x="195943" y="212272"/>
                </a:lnTo>
                <a:lnTo>
                  <a:pt x="195943" y="81643"/>
                </a:lnTo>
                <a:close/>
                <a:moveTo>
                  <a:pt x="151039" y="16329"/>
                </a:moveTo>
                <a:cubicBezTo>
                  <a:pt x="149848" y="16329"/>
                  <a:pt x="148870" y="16712"/>
                  <a:pt x="148105" y="17477"/>
                </a:cubicBezTo>
                <a:cubicBezTo>
                  <a:pt x="147340" y="18242"/>
                  <a:pt x="146957" y="19220"/>
                  <a:pt x="146957" y="20411"/>
                </a:cubicBezTo>
                <a:lnTo>
                  <a:pt x="146957" y="57150"/>
                </a:lnTo>
                <a:cubicBezTo>
                  <a:pt x="146957" y="58341"/>
                  <a:pt x="147340" y="59319"/>
                  <a:pt x="148105" y="60084"/>
                </a:cubicBezTo>
                <a:cubicBezTo>
                  <a:pt x="148870" y="60850"/>
                  <a:pt x="149848" y="61232"/>
                  <a:pt x="151039" y="61232"/>
                </a:cubicBezTo>
                <a:lnTo>
                  <a:pt x="159203" y="61232"/>
                </a:lnTo>
                <a:cubicBezTo>
                  <a:pt x="160394" y="61232"/>
                  <a:pt x="161372" y="60850"/>
                  <a:pt x="162137" y="60084"/>
                </a:cubicBezTo>
                <a:cubicBezTo>
                  <a:pt x="162903" y="59319"/>
                  <a:pt x="163285" y="58341"/>
                  <a:pt x="163285" y="57150"/>
                </a:cubicBezTo>
                <a:lnTo>
                  <a:pt x="163285" y="20411"/>
                </a:lnTo>
                <a:cubicBezTo>
                  <a:pt x="163285" y="19220"/>
                  <a:pt x="162903" y="18242"/>
                  <a:pt x="162137" y="17477"/>
                </a:cubicBezTo>
                <a:cubicBezTo>
                  <a:pt x="161372" y="16712"/>
                  <a:pt x="160394" y="16329"/>
                  <a:pt x="159203" y="16329"/>
                </a:cubicBezTo>
                <a:close/>
                <a:moveTo>
                  <a:pt x="53068" y="16329"/>
                </a:moveTo>
                <a:cubicBezTo>
                  <a:pt x="51877" y="16329"/>
                  <a:pt x="50899" y="16712"/>
                  <a:pt x="50134" y="17477"/>
                </a:cubicBezTo>
                <a:cubicBezTo>
                  <a:pt x="49368" y="18242"/>
                  <a:pt x="48985" y="19220"/>
                  <a:pt x="48985" y="20411"/>
                </a:cubicBezTo>
                <a:lnTo>
                  <a:pt x="48985" y="57150"/>
                </a:lnTo>
                <a:cubicBezTo>
                  <a:pt x="48985" y="58341"/>
                  <a:pt x="49368" y="59319"/>
                  <a:pt x="50134" y="60084"/>
                </a:cubicBezTo>
                <a:cubicBezTo>
                  <a:pt x="50899" y="60850"/>
                  <a:pt x="51877" y="61232"/>
                  <a:pt x="53068" y="61232"/>
                </a:cubicBezTo>
                <a:lnTo>
                  <a:pt x="61232" y="61232"/>
                </a:lnTo>
                <a:cubicBezTo>
                  <a:pt x="62423" y="61232"/>
                  <a:pt x="63401" y="60850"/>
                  <a:pt x="64166" y="60084"/>
                </a:cubicBezTo>
                <a:cubicBezTo>
                  <a:pt x="64931" y="59319"/>
                  <a:pt x="65314" y="58341"/>
                  <a:pt x="65314" y="57150"/>
                </a:cubicBezTo>
                <a:lnTo>
                  <a:pt x="65314" y="20411"/>
                </a:lnTo>
                <a:cubicBezTo>
                  <a:pt x="65314" y="19220"/>
                  <a:pt x="64931" y="18242"/>
                  <a:pt x="64166" y="17477"/>
                </a:cubicBezTo>
                <a:cubicBezTo>
                  <a:pt x="63401" y="16712"/>
                  <a:pt x="62423" y="16329"/>
                  <a:pt x="61232" y="16329"/>
                </a:cubicBezTo>
                <a:close/>
                <a:moveTo>
                  <a:pt x="53068" y="0"/>
                </a:moveTo>
                <a:lnTo>
                  <a:pt x="61232" y="0"/>
                </a:lnTo>
                <a:cubicBezTo>
                  <a:pt x="66845" y="0"/>
                  <a:pt x="71650" y="1999"/>
                  <a:pt x="75647" y="5996"/>
                </a:cubicBezTo>
                <a:cubicBezTo>
                  <a:pt x="79644" y="9993"/>
                  <a:pt x="81643" y="14798"/>
                  <a:pt x="81643" y="20411"/>
                </a:cubicBezTo>
                <a:lnTo>
                  <a:pt x="81643" y="32657"/>
                </a:lnTo>
                <a:lnTo>
                  <a:pt x="130628" y="32657"/>
                </a:lnTo>
                <a:lnTo>
                  <a:pt x="130628" y="20411"/>
                </a:lnTo>
                <a:cubicBezTo>
                  <a:pt x="130628" y="14798"/>
                  <a:pt x="132627" y="9993"/>
                  <a:pt x="136624" y="5996"/>
                </a:cubicBezTo>
                <a:cubicBezTo>
                  <a:pt x="140621" y="1999"/>
                  <a:pt x="145426" y="0"/>
                  <a:pt x="151039" y="0"/>
                </a:cubicBezTo>
                <a:lnTo>
                  <a:pt x="159203" y="0"/>
                </a:lnTo>
                <a:cubicBezTo>
                  <a:pt x="164816" y="0"/>
                  <a:pt x="169621" y="1999"/>
                  <a:pt x="173618" y="5996"/>
                </a:cubicBezTo>
                <a:cubicBezTo>
                  <a:pt x="177615" y="9993"/>
                  <a:pt x="179614" y="14798"/>
                  <a:pt x="179614" y="20411"/>
                </a:cubicBezTo>
                <a:lnTo>
                  <a:pt x="179614" y="32657"/>
                </a:lnTo>
                <a:lnTo>
                  <a:pt x="195943" y="32657"/>
                </a:lnTo>
                <a:cubicBezTo>
                  <a:pt x="200365" y="32657"/>
                  <a:pt x="204192" y="34273"/>
                  <a:pt x="207424" y="37505"/>
                </a:cubicBezTo>
                <a:cubicBezTo>
                  <a:pt x="210655" y="40737"/>
                  <a:pt x="212271" y="44564"/>
                  <a:pt x="212271" y="48986"/>
                </a:cubicBezTo>
                <a:lnTo>
                  <a:pt x="212271" y="212272"/>
                </a:lnTo>
                <a:cubicBezTo>
                  <a:pt x="212271" y="216694"/>
                  <a:pt x="210655" y="220521"/>
                  <a:pt x="207424" y="223753"/>
                </a:cubicBezTo>
                <a:cubicBezTo>
                  <a:pt x="204192" y="226984"/>
                  <a:pt x="200365" y="228600"/>
                  <a:pt x="195943" y="228600"/>
                </a:cubicBezTo>
                <a:lnTo>
                  <a:pt x="16328" y="228600"/>
                </a:lnTo>
                <a:cubicBezTo>
                  <a:pt x="11906" y="228600"/>
                  <a:pt x="8079" y="226984"/>
                  <a:pt x="4847" y="223753"/>
                </a:cubicBezTo>
                <a:cubicBezTo>
                  <a:pt x="1616" y="220521"/>
                  <a:pt x="0" y="216694"/>
                  <a:pt x="0" y="212272"/>
                </a:cubicBezTo>
                <a:lnTo>
                  <a:pt x="0" y="48986"/>
                </a:lnTo>
                <a:cubicBezTo>
                  <a:pt x="0" y="44564"/>
                  <a:pt x="1616" y="40737"/>
                  <a:pt x="4847" y="37505"/>
                </a:cubicBezTo>
                <a:cubicBezTo>
                  <a:pt x="8079" y="34273"/>
                  <a:pt x="11906" y="32657"/>
                  <a:pt x="16328" y="32657"/>
                </a:cubicBezTo>
                <a:lnTo>
                  <a:pt x="32657" y="32657"/>
                </a:lnTo>
                <a:lnTo>
                  <a:pt x="32657" y="20411"/>
                </a:lnTo>
                <a:cubicBezTo>
                  <a:pt x="32657" y="14798"/>
                  <a:pt x="34655" y="9993"/>
                  <a:pt x="38653" y="5996"/>
                </a:cubicBezTo>
                <a:cubicBezTo>
                  <a:pt x="42650" y="1999"/>
                  <a:pt x="47455" y="0"/>
                  <a:pt x="53068" y="0"/>
                </a:cubicBezTo>
                <a:close/>
              </a:path>
            </a:pathLst>
          </a:custGeom>
          <a:solidFill>
            <a:schemeClr val="tx1">
              <a:lumMod val="50000"/>
              <a:lumOff val="50000"/>
            </a:schemeClr>
          </a:solidFill>
          <a:ln>
            <a:noFill/>
          </a:ln>
          <a:effectLst>
            <a:outerShdw blurRad="76200" dir="18900000" sy="23000" kx="-1200000" algn="bl" rotWithShape="0">
              <a:prstClr val="black">
                <a:alpha val="20000"/>
              </a:prstClr>
            </a:outerShdw>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AU" dirty="0">
              <a:solidFill>
                <a:schemeClr val="tx1">
                  <a:lumMod val="75000"/>
                  <a:lumOff val="25000"/>
                </a:schemeClr>
              </a:solidFill>
              <a:latin typeface="FontAwesome" pitchFamily="2" charset="0"/>
            </a:endParaRPr>
          </a:p>
        </p:txBody>
      </p:sp>
      <p:sp>
        <p:nvSpPr>
          <p:cNvPr id="3" name="Freeform 31">
            <a:extLst>
              <a:ext uri="{FF2B5EF4-FFF2-40B4-BE49-F238E27FC236}">
                <a16:creationId xmlns:a16="http://schemas.microsoft.com/office/drawing/2014/main" id="{00976F1F-0FC4-439B-9A39-46D5D7A4D50A}"/>
              </a:ext>
            </a:extLst>
          </p:cNvPr>
          <p:cNvSpPr/>
          <p:nvPr/>
        </p:nvSpPr>
        <p:spPr>
          <a:xfrm>
            <a:off x="3091112" y="3503154"/>
            <a:ext cx="660992" cy="660992"/>
          </a:xfrm>
          <a:custGeom>
            <a:avLst/>
            <a:gdLst/>
            <a:ahLst/>
            <a:cxnLst/>
            <a:rect l="l" t="t" r="r" b="b"/>
            <a:pathLst>
              <a:path w="228600" h="228600">
                <a:moveTo>
                  <a:pt x="62253" y="70672"/>
                </a:moveTo>
                <a:cubicBezTo>
                  <a:pt x="53068" y="74414"/>
                  <a:pt x="44946" y="79815"/>
                  <a:pt x="37888" y="86873"/>
                </a:cubicBezTo>
                <a:cubicBezTo>
                  <a:pt x="30829" y="93932"/>
                  <a:pt x="25429" y="102054"/>
                  <a:pt x="21687" y="111239"/>
                </a:cubicBezTo>
                <a:cubicBezTo>
                  <a:pt x="20836" y="113365"/>
                  <a:pt x="20836" y="115448"/>
                  <a:pt x="21687" y="117489"/>
                </a:cubicBezTo>
                <a:cubicBezTo>
                  <a:pt x="22537" y="119531"/>
                  <a:pt x="24025" y="120976"/>
                  <a:pt x="26151" y="121827"/>
                </a:cubicBezTo>
                <a:cubicBezTo>
                  <a:pt x="27257" y="122252"/>
                  <a:pt x="28278" y="122465"/>
                  <a:pt x="29213" y="122465"/>
                </a:cubicBezTo>
                <a:cubicBezTo>
                  <a:pt x="32785" y="122465"/>
                  <a:pt x="35336" y="120764"/>
                  <a:pt x="36867" y="117362"/>
                </a:cubicBezTo>
                <a:cubicBezTo>
                  <a:pt x="39759" y="110218"/>
                  <a:pt x="43947" y="103904"/>
                  <a:pt x="49432" y="98418"/>
                </a:cubicBezTo>
                <a:cubicBezTo>
                  <a:pt x="54918" y="92933"/>
                  <a:pt x="61232" y="88744"/>
                  <a:pt x="68376" y="85853"/>
                </a:cubicBezTo>
                <a:cubicBezTo>
                  <a:pt x="70502" y="84917"/>
                  <a:pt x="71991" y="83429"/>
                  <a:pt x="72841" y="81388"/>
                </a:cubicBezTo>
                <a:cubicBezTo>
                  <a:pt x="73691" y="79347"/>
                  <a:pt x="73691" y="77263"/>
                  <a:pt x="72841" y="75137"/>
                </a:cubicBezTo>
                <a:cubicBezTo>
                  <a:pt x="71991" y="73011"/>
                  <a:pt x="70545" y="71523"/>
                  <a:pt x="68504" y="70672"/>
                </a:cubicBezTo>
                <a:cubicBezTo>
                  <a:pt x="66463" y="69822"/>
                  <a:pt x="64379" y="69822"/>
                  <a:pt x="62253" y="70672"/>
                </a:cubicBezTo>
                <a:close/>
                <a:moveTo>
                  <a:pt x="208891" y="33295"/>
                </a:moveTo>
                <a:cubicBezTo>
                  <a:pt x="210039" y="33295"/>
                  <a:pt x="210996" y="33720"/>
                  <a:pt x="211761" y="34571"/>
                </a:cubicBezTo>
                <a:lnTo>
                  <a:pt x="223370" y="46052"/>
                </a:lnTo>
                <a:cubicBezTo>
                  <a:pt x="224135" y="46902"/>
                  <a:pt x="224518" y="47880"/>
                  <a:pt x="224518" y="48986"/>
                </a:cubicBezTo>
                <a:cubicBezTo>
                  <a:pt x="224518" y="50092"/>
                  <a:pt x="224135" y="51070"/>
                  <a:pt x="223370" y="51920"/>
                </a:cubicBezTo>
                <a:cubicBezTo>
                  <a:pt x="222435" y="52685"/>
                  <a:pt x="221456" y="53068"/>
                  <a:pt x="220436" y="53068"/>
                </a:cubicBezTo>
                <a:cubicBezTo>
                  <a:pt x="219415" y="53068"/>
                  <a:pt x="218437" y="52685"/>
                  <a:pt x="217502" y="51920"/>
                </a:cubicBezTo>
                <a:lnTo>
                  <a:pt x="206021" y="40311"/>
                </a:lnTo>
                <a:cubicBezTo>
                  <a:pt x="205170" y="39546"/>
                  <a:pt x="204745" y="38589"/>
                  <a:pt x="204745" y="37441"/>
                </a:cubicBezTo>
                <a:cubicBezTo>
                  <a:pt x="204745" y="36293"/>
                  <a:pt x="205170" y="35336"/>
                  <a:pt x="206021" y="34571"/>
                </a:cubicBezTo>
                <a:cubicBezTo>
                  <a:pt x="206786" y="33720"/>
                  <a:pt x="207743" y="33295"/>
                  <a:pt x="208891" y="33295"/>
                </a:cubicBezTo>
                <a:close/>
                <a:moveTo>
                  <a:pt x="193009" y="29723"/>
                </a:moveTo>
                <a:lnTo>
                  <a:pt x="198877" y="35591"/>
                </a:lnTo>
                <a:lnTo>
                  <a:pt x="167751" y="66590"/>
                </a:lnTo>
                <a:lnTo>
                  <a:pt x="176425" y="75265"/>
                </a:lnTo>
                <a:cubicBezTo>
                  <a:pt x="178041" y="76881"/>
                  <a:pt x="178849" y="78815"/>
                  <a:pt x="178849" y="81069"/>
                </a:cubicBezTo>
                <a:cubicBezTo>
                  <a:pt x="178849" y="83323"/>
                  <a:pt x="178041" y="85258"/>
                  <a:pt x="176425" y="86873"/>
                </a:cubicBezTo>
                <a:lnTo>
                  <a:pt x="168261" y="95038"/>
                </a:lnTo>
                <a:cubicBezTo>
                  <a:pt x="175830" y="108730"/>
                  <a:pt x="179615" y="123315"/>
                  <a:pt x="179615" y="138793"/>
                </a:cubicBezTo>
                <a:cubicBezTo>
                  <a:pt x="179615" y="150955"/>
                  <a:pt x="177255" y="162584"/>
                  <a:pt x="172535" y="173683"/>
                </a:cubicBezTo>
                <a:cubicBezTo>
                  <a:pt x="167815" y="184781"/>
                  <a:pt x="161436" y="194349"/>
                  <a:pt x="153400" y="202385"/>
                </a:cubicBezTo>
                <a:cubicBezTo>
                  <a:pt x="145363" y="210422"/>
                  <a:pt x="135795" y="216800"/>
                  <a:pt x="124697" y="221520"/>
                </a:cubicBezTo>
                <a:cubicBezTo>
                  <a:pt x="113599" y="226240"/>
                  <a:pt x="101969" y="228600"/>
                  <a:pt x="89807" y="228600"/>
                </a:cubicBezTo>
                <a:cubicBezTo>
                  <a:pt x="77646" y="228600"/>
                  <a:pt x="66016" y="226240"/>
                  <a:pt x="54918" y="221520"/>
                </a:cubicBezTo>
                <a:cubicBezTo>
                  <a:pt x="43819" y="216800"/>
                  <a:pt x="34252" y="210422"/>
                  <a:pt x="26215" y="202385"/>
                </a:cubicBezTo>
                <a:cubicBezTo>
                  <a:pt x="18179" y="194349"/>
                  <a:pt x="11800" y="184781"/>
                  <a:pt x="7080" y="173683"/>
                </a:cubicBezTo>
                <a:cubicBezTo>
                  <a:pt x="2360" y="162584"/>
                  <a:pt x="0" y="150955"/>
                  <a:pt x="0" y="138793"/>
                </a:cubicBezTo>
                <a:cubicBezTo>
                  <a:pt x="0" y="126632"/>
                  <a:pt x="2360" y="115002"/>
                  <a:pt x="7080" y="103904"/>
                </a:cubicBezTo>
                <a:cubicBezTo>
                  <a:pt x="11800" y="92805"/>
                  <a:pt x="18179" y="83238"/>
                  <a:pt x="26215" y="75201"/>
                </a:cubicBezTo>
                <a:cubicBezTo>
                  <a:pt x="34252" y="67164"/>
                  <a:pt x="43819" y="60786"/>
                  <a:pt x="54918" y="56066"/>
                </a:cubicBezTo>
                <a:cubicBezTo>
                  <a:pt x="66016" y="51346"/>
                  <a:pt x="77646" y="48986"/>
                  <a:pt x="89807" y="48986"/>
                </a:cubicBezTo>
                <a:cubicBezTo>
                  <a:pt x="105286" y="48986"/>
                  <a:pt x="119871" y="52770"/>
                  <a:pt x="133563" y="60339"/>
                </a:cubicBezTo>
                <a:lnTo>
                  <a:pt x="141727" y="52175"/>
                </a:lnTo>
                <a:cubicBezTo>
                  <a:pt x="143343" y="50559"/>
                  <a:pt x="145278" y="49751"/>
                  <a:pt x="147531" y="49751"/>
                </a:cubicBezTo>
                <a:cubicBezTo>
                  <a:pt x="149785" y="49751"/>
                  <a:pt x="151720" y="50559"/>
                  <a:pt x="153336" y="52175"/>
                </a:cubicBezTo>
                <a:lnTo>
                  <a:pt x="162010" y="60850"/>
                </a:lnTo>
                <a:close/>
                <a:moveTo>
                  <a:pt x="212272" y="24493"/>
                </a:moveTo>
                <a:lnTo>
                  <a:pt x="224518" y="24493"/>
                </a:lnTo>
                <a:cubicBezTo>
                  <a:pt x="225709" y="24493"/>
                  <a:pt x="226687" y="24876"/>
                  <a:pt x="227452" y="25641"/>
                </a:cubicBezTo>
                <a:cubicBezTo>
                  <a:pt x="228218" y="26407"/>
                  <a:pt x="228600" y="27385"/>
                  <a:pt x="228600" y="28575"/>
                </a:cubicBezTo>
                <a:cubicBezTo>
                  <a:pt x="228600" y="29766"/>
                  <a:pt x="228218" y="30744"/>
                  <a:pt x="227452" y="31509"/>
                </a:cubicBezTo>
                <a:cubicBezTo>
                  <a:pt x="226687" y="32275"/>
                  <a:pt x="225709" y="32657"/>
                  <a:pt x="224518" y="32657"/>
                </a:cubicBezTo>
                <a:lnTo>
                  <a:pt x="212272" y="32657"/>
                </a:lnTo>
                <a:cubicBezTo>
                  <a:pt x="211081" y="32657"/>
                  <a:pt x="210103" y="32275"/>
                  <a:pt x="209338" y="31509"/>
                </a:cubicBezTo>
                <a:cubicBezTo>
                  <a:pt x="208572" y="30744"/>
                  <a:pt x="208190" y="29766"/>
                  <a:pt x="208190" y="28575"/>
                </a:cubicBezTo>
                <a:cubicBezTo>
                  <a:pt x="208190" y="27385"/>
                  <a:pt x="208572" y="26407"/>
                  <a:pt x="209338" y="25641"/>
                </a:cubicBezTo>
                <a:cubicBezTo>
                  <a:pt x="210103" y="24876"/>
                  <a:pt x="211081" y="24493"/>
                  <a:pt x="212272" y="24493"/>
                </a:cubicBezTo>
                <a:close/>
                <a:moveTo>
                  <a:pt x="220436" y="4082"/>
                </a:moveTo>
                <a:cubicBezTo>
                  <a:pt x="221542" y="4082"/>
                  <a:pt x="222520" y="4465"/>
                  <a:pt x="223370" y="5231"/>
                </a:cubicBezTo>
                <a:cubicBezTo>
                  <a:pt x="224135" y="6081"/>
                  <a:pt x="224518" y="7059"/>
                  <a:pt x="224518" y="8165"/>
                </a:cubicBezTo>
                <a:cubicBezTo>
                  <a:pt x="224518" y="9270"/>
                  <a:pt x="224135" y="10248"/>
                  <a:pt x="223370" y="11099"/>
                </a:cubicBezTo>
                <a:lnTo>
                  <a:pt x="211761" y="22580"/>
                </a:lnTo>
                <a:cubicBezTo>
                  <a:pt x="210911" y="23430"/>
                  <a:pt x="209975" y="23855"/>
                  <a:pt x="208955" y="23855"/>
                </a:cubicBezTo>
                <a:cubicBezTo>
                  <a:pt x="207849" y="23855"/>
                  <a:pt x="206871" y="23430"/>
                  <a:pt x="206021" y="22580"/>
                </a:cubicBezTo>
                <a:cubicBezTo>
                  <a:pt x="205170" y="21814"/>
                  <a:pt x="204745" y="20857"/>
                  <a:pt x="204745" y="19709"/>
                </a:cubicBezTo>
                <a:cubicBezTo>
                  <a:pt x="204745" y="18561"/>
                  <a:pt x="205170" y="17605"/>
                  <a:pt x="206021" y="16839"/>
                </a:cubicBezTo>
                <a:lnTo>
                  <a:pt x="217502" y="5231"/>
                </a:lnTo>
                <a:cubicBezTo>
                  <a:pt x="218352" y="4465"/>
                  <a:pt x="219330" y="4082"/>
                  <a:pt x="220436" y="4082"/>
                </a:cubicBezTo>
                <a:close/>
                <a:moveTo>
                  <a:pt x="179615" y="4082"/>
                </a:moveTo>
                <a:cubicBezTo>
                  <a:pt x="180720" y="4082"/>
                  <a:pt x="181698" y="4465"/>
                  <a:pt x="182549" y="5231"/>
                </a:cubicBezTo>
                <a:lnTo>
                  <a:pt x="194030" y="16839"/>
                </a:lnTo>
                <a:cubicBezTo>
                  <a:pt x="194880" y="17605"/>
                  <a:pt x="195305" y="18561"/>
                  <a:pt x="195305" y="19709"/>
                </a:cubicBezTo>
                <a:cubicBezTo>
                  <a:pt x="195305" y="20857"/>
                  <a:pt x="194880" y="21814"/>
                  <a:pt x="194030" y="22580"/>
                </a:cubicBezTo>
                <a:cubicBezTo>
                  <a:pt x="193179" y="23430"/>
                  <a:pt x="192244" y="23855"/>
                  <a:pt x="191223" y="23855"/>
                </a:cubicBezTo>
                <a:cubicBezTo>
                  <a:pt x="190118" y="23855"/>
                  <a:pt x="189140" y="23430"/>
                  <a:pt x="188289" y="22580"/>
                </a:cubicBezTo>
                <a:lnTo>
                  <a:pt x="176680" y="11099"/>
                </a:lnTo>
                <a:cubicBezTo>
                  <a:pt x="175915" y="10248"/>
                  <a:pt x="175532" y="9270"/>
                  <a:pt x="175532" y="8165"/>
                </a:cubicBezTo>
                <a:cubicBezTo>
                  <a:pt x="175532" y="7059"/>
                  <a:pt x="175915" y="6081"/>
                  <a:pt x="176680" y="5231"/>
                </a:cubicBezTo>
                <a:cubicBezTo>
                  <a:pt x="177531" y="4465"/>
                  <a:pt x="178509" y="4082"/>
                  <a:pt x="179615" y="4082"/>
                </a:cubicBezTo>
                <a:close/>
                <a:moveTo>
                  <a:pt x="200025" y="0"/>
                </a:moveTo>
                <a:cubicBezTo>
                  <a:pt x="201216" y="0"/>
                  <a:pt x="202194" y="383"/>
                  <a:pt x="202959" y="1148"/>
                </a:cubicBezTo>
                <a:cubicBezTo>
                  <a:pt x="203725" y="1914"/>
                  <a:pt x="204107" y="2892"/>
                  <a:pt x="204107" y="4082"/>
                </a:cubicBezTo>
                <a:lnTo>
                  <a:pt x="204107" y="16329"/>
                </a:lnTo>
                <a:cubicBezTo>
                  <a:pt x="204107" y="17519"/>
                  <a:pt x="203725" y="18497"/>
                  <a:pt x="202959" y="19263"/>
                </a:cubicBezTo>
                <a:cubicBezTo>
                  <a:pt x="202194" y="20028"/>
                  <a:pt x="201216" y="20411"/>
                  <a:pt x="200025" y="20411"/>
                </a:cubicBezTo>
                <a:cubicBezTo>
                  <a:pt x="198835" y="20411"/>
                  <a:pt x="197857" y="20028"/>
                  <a:pt x="197091" y="19263"/>
                </a:cubicBezTo>
                <a:cubicBezTo>
                  <a:pt x="196326" y="18497"/>
                  <a:pt x="195943" y="17519"/>
                  <a:pt x="195943" y="16329"/>
                </a:cubicBezTo>
                <a:lnTo>
                  <a:pt x="195943" y="4082"/>
                </a:lnTo>
                <a:cubicBezTo>
                  <a:pt x="195943" y="2892"/>
                  <a:pt x="196326" y="1914"/>
                  <a:pt x="197091" y="1148"/>
                </a:cubicBezTo>
                <a:cubicBezTo>
                  <a:pt x="197857" y="383"/>
                  <a:pt x="198835" y="0"/>
                  <a:pt x="200025" y="0"/>
                </a:cubicBezTo>
                <a:close/>
              </a:path>
            </a:pathLst>
          </a:custGeom>
          <a:solidFill>
            <a:schemeClr val="tx1">
              <a:lumMod val="50000"/>
              <a:lumOff val="50000"/>
            </a:schemeClr>
          </a:solidFill>
          <a:ln>
            <a:noFill/>
          </a:ln>
          <a:effectLst>
            <a:outerShdw blurRad="76200" dir="18900000" sy="23000" kx="-1200000" algn="bl" rotWithShape="0">
              <a:prstClr val="black">
                <a:alpha val="20000"/>
              </a:prstClr>
            </a:outerShdw>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AU" dirty="0">
              <a:solidFill>
                <a:schemeClr val="tx1">
                  <a:lumMod val="75000"/>
                  <a:lumOff val="25000"/>
                </a:schemeClr>
              </a:solidFill>
              <a:latin typeface="FontAwesome" pitchFamily="2" charset="0"/>
            </a:endParaRPr>
          </a:p>
        </p:txBody>
      </p:sp>
      <p:sp>
        <p:nvSpPr>
          <p:cNvPr id="4" name="Freeform 34">
            <a:extLst>
              <a:ext uri="{FF2B5EF4-FFF2-40B4-BE49-F238E27FC236}">
                <a16:creationId xmlns:a16="http://schemas.microsoft.com/office/drawing/2014/main" id="{758102DD-42D6-4E30-AFB4-90E9CF583936}"/>
              </a:ext>
            </a:extLst>
          </p:cNvPr>
          <p:cNvSpPr/>
          <p:nvPr/>
        </p:nvSpPr>
        <p:spPr>
          <a:xfrm rot="1053240">
            <a:off x="6999175" y="1849508"/>
            <a:ext cx="637487" cy="552492"/>
          </a:xfrm>
          <a:custGeom>
            <a:avLst/>
            <a:gdLst/>
            <a:ahLst/>
            <a:cxnLst/>
            <a:rect l="l" t="t" r="r" b="b"/>
            <a:pathLst>
              <a:path w="244928" h="212272">
                <a:moveTo>
                  <a:pt x="20410" y="16329"/>
                </a:moveTo>
                <a:cubicBezTo>
                  <a:pt x="19305" y="16329"/>
                  <a:pt x="18348" y="16733"/>
                  <a:pt x="17540" y="17541"/>
                </a:cubicBezTo>
                <a:cubicBezTo>
                  <a:pt x="16732" y="18349"/>
                  <a:pt x="16328" y="19305"/>
                  <a:pt x="16328" y="20411"/>
                </a:cubicBezTo>
                <a:lnTo>
                  <a:pt x="16328" y="126547"/>
                </a:lnTo>
                <a:cubicBezTo>
                  <a:pt x="16328" y="127652"/>
                  <a:pt x="16732" y="128609"/>
                  <a:pt x="17540" y="129417"/>
                </a:cubicBezTo>
                <a:cubicBezTo>
                  <a:pt x="18348" y="130225"/>
                  <a:pt x="19305" y="130629"/>
                  <a:pt x="20410" y="130629"/>
                </a:cubicBezTo>
                <a:lnTo>
                  <a:pt x="224517" y="130629"/>
                </a:lnTo>
                <a:cubicBezTo>
                  <a:pt x="225623" y="130629"/>
                  <a:pt x="226580" y="130225"/>
                  <a:pt x="227388" y="129417"/>
                </a:cubicBezTo>
                <a:cubicBezTo>
                  <a:pt x="228196" y="128609"/>
                  <a:pt x="228600" y="127652"/>
                  <a:pt x="228600" y="126547"/>
                </a:cubicBezTo>
                <a:lnTo>
                  <a:pt x="228600" y="20411"/>
                </a:lnTo>
                <a:cubicBezTo>
                  <a:pt x="228600" y="19305"/>
                  <a:pt x="228196" y="18349"/>
                  <a:pt x="227388" y="17541"/>
                </a:cubicBezTo>
                <a:cubicBezTo>
                  <a:pt x="226580" y="16733"/>
                  <a:pt x="225623" y="16329"/>
                  <a:pt x="224517" y="16329"/>
                </a:cubicBezTo>
                <a:close/>
                <a:moveTo>
                  <a:pt x="20410" y="0"/>
                </a:moveTo>
                <a:lnTo>
                  <a:pt x="224517" y="0"/>
                </a:lnTo>
                <a:cubicBezTo>
                  <a:pt x="230130" y="0"/>
                  <a:pt x="234935" y="1999"/>
                  <a:pt x="238932" y="5996"/>
                </a:cubicBezTo>
                <a:cubicBezTo>
                  <a:pt x="242930" y="9993"/>
                  <a:pt x="244928" y="14798"/>
                  <a:pt x="244928" y="20411"/>
                </a:cubicBezTo>
                <a:lnTo>
                  <a:pt x="244928" y="159204"/>
                </a:lnTo>
                <a:cubicBezTo>
                  <a:pt x="244928" y="164817"/>
                  <a:pt x="242930" y="169622"/>
                  <a:pt x="238932" y="173619"/>
                </a:cubicBezTo>
                <a:cubicBezTo>
                  <a:pt x="234935" y="177616"/>
                  <a:pt x="230130" y="179615"/>
                  <a:pt x="224517" y="179615"/>
                </a:cubicBezTo>
                <a:lnTo>
                  <a:pt x="155121" y="179615"/>
                </a:lnTo>
                <a:cubicBezTo>
                  <a:pt x="155121" y="182761"/>
                  <a:pt x="155801" y="186057"/>
                  <a:pt x="157162" y="189501"/>
                </a:cubicBezTo>
                <a:cubicBezTo>
                  <a:pt x="158523" y="192945"/>
                  <a:pt x="159883" y="195965"/>
                  <a:pt x="161244" y="198558"/>
                </a:cubicBezTo>
                <a:cubicBezTo>
                  <a:pt x="162605" y="201152"/>
                  <a:pt x="163285" y="203002"/>
                  <a:pt x="163285" y="204108"/>
                </a:cubicBezTo>
                <a:cubicBezTo>
                  <a:pt x="163285" y="206319"/>
                  <a:pt x="162477" y="208232"/>
                  <a:pt x="160861" y="209848"/>
                </a:cubicBezTo>
                <a:cubicBezTo>
                  <a:pt x="159246" y="211464"/>
                  <a:pt x="157332" y="212272"/>
                  <a:pt x="155121" y="212272"/>
                </a:cubicBezTo>
                <a:lnTo>
                  <a:pt x="89807" y="212272"/>
                </a:lnTo>
                <a:cubicBezTo>
                  <a:pt x="87595" y="212272"/>
                  <a:pt x="85682" y="211464"/>
                  <a:pt x="84066" y="209848"/>
                </a:cubicBezTo>
                <a:cubicBezTo>
                  <a:pt x="82450" y="208232"/>
                  <a:pt x="81642" y="206319"/>
                  <a:pt x="81642" y="204108"/>
                </a:cubicBezTo>
                <a:cubicBezTo>
                  <a:pt x="81642" y="202917"/>
                  <a:pt x="82323" y="201046"/>
                  <a:pt x="83683" y="198495"/>
                </a:cubicBezTo>
                <a:cubicBezTo>
                  <a:pt x="85044" y="195943"/>
                  <a:pt x="86405" y="192967"/>
                  <a:pt x="87766" y="189565"/>
                </a:cubicBezTo>
                <a:cubicBezTo>
                  <a:pt x="89126" y="186163"/>
                  <a:pt x="89807" y="182846"/>
                  <a:pt x="89807" y="179615"/>
                </a:cubicBezTo>
                <a:lnTo>
                  <a:pt x="20410" y="179615"/>
                </a:lnTo>
                <a:cubicBezTo>
                  <a:pt x="14797" y="179615"/>
                  <a:pt x="9992" y="177616"/>
                  <a:pt x="5995" y="173619"/>
                </a:cubicBezTo>
                <a:cubicBezTo>
                  <a:pt x="1998" y="169622"/>
                  <a:pt x="0" y="164817"/>
                  <a:pt x="0" y="159204"/>
                </a:cubicBezTo>
                <a:lnTo>
                  <a:pt x="0" y="20411"/>
                </a:lnTo>
                <a:cubicBezTo>
                  <a:pt x="0" y="14798"/>
                  <a:pt x="1998" y="9993"/>
                  <a:pt x="5995" y="5996"/>
                </a:cubicBezTo>
                <a:cubicBezTo>
                  <a:pt x="9992" y="1999"/>
                  <a:pt x="14797" y="0"/>
                  <a:pt x="20410" y="0"/>
                </a:cubicBezTo>
                <a:close/>
              </a:path>
            </a:pathLst>
          </a:custGeom>
          <a:solidFill>
            <a:schemeClr val="bg2">
              <a:lumMod val="50000"/>
            </a:schemeClr>
          </a:solidFill>
          <a:ln>
            <a:noFill/>
          </a:ln>
          <a:effectLst>
            <a:outerShdw blurRad="76200" dir="18900000" sy="23000" kx="-1200000" algn="bl" rotWithShape="0">
              <a:prstClr val="black">
                <a:alpha val="20000"/>
              </a:prstClr>
            </a:outerShdw>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AU" dirty="0">
              <a:solidFill>
                <a:schemeClr val="tx1">
                  <a:lumMod val="75000"/>
                  <a:lumOff val="25000"/>
                </a:schemeClr>
              </a:solidFill>
              <a:latin typeface="FontAwesome" pitchFamily="2" charset="0"/>
            </a:endParaRPr>
          </a:p>
        </p:txBody>
      </p:sp>
      <p:sp>
        <p:nvSpPr>
          <p:cNvPr id="5" name="Freeform 42">
            <a:extLst>
              <a:ext uri="{FF2B5EF4-FFF2-40B4-BE49-F238E27FC236}">
                <a16:creationId xmlns:a16="http://schemas.microsoft.com/office/drawing/2014/main" id="{2652C3B6-70B8-45D7-9EF4-E88F6E699994}"/>
              </a:ext>
            </a:extLst>
          </p:cNvPr>
          <p:cNvSpPr/>
          <p:nvPr/>
        </p:nvSpPr>
        <p:spPr>
          <a:xfrm>
            <a:off x="7080626" y="3722835"/>
            <a:ext cx="624510" cy="624513"/>
          </a:xfrm>
          <a:custGeom>
            <a:avLst/>
            <a:gdLst/>
            <a:ahLst/>
            <a:cxnLst/>
            <a:rect l="l" t="t" r="r" b="b"/>
            <a:pathLst>
              <a:path w="212271" h="212272">
                <a:moveTo>
                  <a:pt x="118637" y="78837"/>
                </a:moveTo>
                <a:lnTo>
                  <a:pt x="79091" y="92486"/>
                </a:lnTo>
                <a:lnTo>
                  <a:pt x="92486" y="132415"/>
                </a:lnTo>
                <a:lnTo>
                  <a:pt x="132031" y="119020"/>
                </a:lnTo>
                <a:close/>
                <a:moveTo>
                  <a:pt x="117744" y="0"/>
                </a:moveTo>
                <a:cubicBezTo>
                  <a:pt x="121741" y="0"/>
                  <a:pt x="125377" y="1170"/>
                  <a:pt x="128651" y="3508"/>
                </a:cubicBezTo>
                <a:cubicBezTo>
                  <a:pt x="131925" y="5847"/>
                  <a:pt x="134200" y="8887"/>
                  <a:pt x="135476" y="12629"/>
                </a:cubicBezTo>
                <a:lnTo>
                  <a:pt x="142237" y="33168"/>
                </a:lnTo>
                <a:lnTo>
                  <a:pt x="162902" y="26151"/>
                </a:lnTo>
                <a:cubicBezTo>
                  <a:pt x="164688" y="25641"/>
                  <a:pt x="166517" y="25386"/>
                  <a:pt x="168388" y="25386"/>
                </a:cubicBezTo>
                <a:cubicBezTo>
                  <a:pt x="173491" y="25386"/>
                  <a:pt x="177849" y="27066"/>
                  <a:pt x="181464" y="30425"/>
                </a:cubicBezTo>
                <a:cubicBezTo>
                  <a:pt x="185078" y="33784"/>
                  <a:pt x="186885" y="37973"/>
                  <a:pt x="186885" y="42990"/>
                </a:cubicBezTo>
                <a:cubicBezTo>
                  <a:pt x="186885" y="46817"/>
                  <a:pt x="185609" y="50283"/>
                  <a:pt x="183058" y="53387"/>
                </a:cubicBezTo>
                <a:cubicBezTo>
                  <a:pt x="180507" y="56491"/>
                  <a:pt x="177360" y="58681"/>
                  <a:pt x="173618" y="59957"/>
                </a:cubicBezTo>
                <a:lnTo>
                  <a:pt x="153590" y="66845"/>
                </a:lnTo>
                <a:lnTo>
                  <a:pt x="166985" y="107157"/>
                </a:lnTo>
                <a:lnTo>
                  <a:pt x="187906" y="100013"/>
                </a:lnTo>
                <a:cubicBezTo>
                  <a:pt x="189947" y="99332"/>
                  <a:pt x="191903" y="98992"/>
                  <a:pt x="193774" y="98992"/>
                </a:cubicBezTo>
                <a:cubicBezTo>
                  <a:pt x="199046" y="98992"/>
                  <a:pt x="203448" y="100714"/>
                  <a:pt x="206977" y="104159"/>
                </a:cubicBezTo>
                <a:cubicBezTo>
                  <a:pt x="210506" y="107603"/>
                  <a:pt x="212271" y="111919"/>
                  <a:pt x="212271" y="117107"/>
                </a:cubicBezTo>
                <a:cubicBezTo>
                  <a:pt x="212271" y="125356"/>
                  <a:pt x="208316" y="130884"/>
                  <a:pt x="200407" y="133690"/>
                </a:cubicBezTo>
                <a:lnTo>
                  <a:pt x="178466" y="141217"/>
                </a:lnTo>
                <a:lnTo>
                  <a:pt x="185609" y="162521"/>
                </a:lnTo>
                <a:cubicBezTo>
                  <a:pt x="186205" y="164307"/>
                  <a:pt x="186502" y="166305"/>
                  <a:pt x="186502" y="168516"/>
                </a:cubicBezTo>
                <a:cubicBezTo>
                  <a:pt x="186502" y="173534"/>
                  <a:pt x="184716" y="177871"/>
                  <a:pt x="181145" y="181528"/>
                </a:cubicBezTo>
                <a:cubicBezTo>
                  <a:pt x="177573" y="185185"/>
                  <a:pt x="173278" y="187013"/>
                  <a:pt x="168260" y="187013"/>
                </a:cubicBezTo>
                <a:cubicBezTo>
                  <a:pt x="164263" y="187013"/>
                  <a:pt x="160628" y="185865"/>
                  <a:pt x="157353" y="183569"/>
                </a:cubicBezTo>
                <a:cubicBezTo>
                  <a:pt x="154079" y="181273"/>
                  <a:pt x="151804" y="178211"/>
                  <a:pt x="150529" y="174384"/>
                </a:cubicBezTo>
                <a:lnTo>
                  <a:pt x="143512" y="153336"/>
                </a:lnTo>
                <a:lnTo>
                  <a:pt x="103967" y="166858"/>
                </a:lnTo>
                <a:lnTo>
                  <a:pt x="110983" y="187779"/>
                </a:lnTo>
                <a:cubicBezTo>
                  <a:pt x="111663" y="189820"/>
                  <a:pt x="112003" y="191818"/>
                  <a:pt x="112003" y="193774"/>
                </a:cubicBezTo>
                <a:cubicBezTo>
                  <a:pt x="112003" y="198792"/>
                  <a:pt x="110217" y="203129"/>
                  <a:pt x="106645" y="206786"/>
                </a:cubicBezTo>
                <a:cubicBezTo>
                  <a:pt x="103074" y="210443"/>
                  <a:pt x="98736" y="212272"/>
                  <a:pt x="93634" y="212272"/>
                </a:cubicBezTo>
                <a:cubicBezTo>
                  <a:pt x="89637" y="212272"/>
                  <a:pt x="86022" y="211124"/>
                  <a:pt x="82790" y="208827"/>
                </a:cubicBezTo>
                <a:cubicBezTo>
                  <a:pt x="79559" y="206531"/>
                  <a:pt x="77305" y="203470"/>
                  <a:pt x="76029" y="199643"/>
                </a:cubicBezTo>
                <a:lnTo>
                  <a:pt x="69013" y="178849"/>
                </a:lnTo>
                <a:lnTo>
                  <a:pt x="49495" y="185610"/>
                </a:lnTo>
                <a:cubicBezTo>
                  <a:pt x="47029" y="186376"/>
                  <a:pt x="44903" y="186758"/>
                  <a:pt x="43117" y="186758"/>
                </a:cubicBezTo>
                <a:cubicBezTo>
                  <a:pt x="37929" y="186758"/>
                  <a:pt x="33613" y="185057"/>
                  <a:pt x="30169" y="181656"/>
                </a:cubicBezTo>
                <a:cubicBezTo>
                  <a:pt x="26725" y="178254"/>
                  <a:pt x="25003" y="173959"/>
                  <a:pt x="25003" y="168771"/>
                </a:cubicBezTo>
                <a:cubicBezTo>
                  <a:pt x="25003" y="164774"/>
                  <a:pt x="26172" y="161160"/>
                  <a:pt x="28511" y="157928"/>
                </a:cubicBezTo>
                <a:cubicBezTo>
                  <a:pt x="30849" y="154696"/>
                  <a:pt x="33890" y="152443"/>
                  <a:pt x="37632" y="151167"/>
                </a:cubicBezTo>
                <a:lnTo>
                  <a:pt x="57532" y="144406"/>
                </a:lnTo>
                <a:lnTo>
                  <a:pt x="44138" y="104478"/>
                </a:lnTo>
                <a:lnTo>
                  <a:pt x="24237" y="111366"/>
                </a:lnTo>
                <a:cubicBezTo>
                  <a:pt x="22026" y="112047"/>
                  <a:pt x="19985" y="112387"/>
                  <a:pt x="18114" y="112387"/>
                </a:cubicBezTo>
                <a:cubicBezTo>
                  <a:pt x="13011" y="112387"/>
                  <a:pt x="8717" y="110665"/>
                  <a:pt x="5230" y="107220"/>
                </a:cubicBezTo>
                <a:cubicBezTo>
                  <a:pt x="1743" y="103776"/>
                  <a:pt x="0" y="99503"/>
                  <a:pt x="0" y="94400"/>
                </a:cubicBezTo>
                <a:cubicBezTo>
                  <a:pt x="0" y="90403"/>
                  <a:pt x="1169" y="86788"/>
                  <a:pt x="3508" y="83557"/>
                </a:cubicBezTo>
                <a:cubicBezTo>
                  <a:pt x="5846" y="80325"/>
                  <a:pt x="8887" y="78071"/>
                  <a:pt x="12629" y="76796"/>
                </a:cubicBezTo>
                <a:lnTo>
                  <a:pt x="32657" y="70035"/>
                </a:lnTo>
                <a:lnTo>
                  <a:pt x="25896" y="49751"/>
                </a:lnTo>
                <a:cubicBezTo>
                  <a:pt x="25215" y="47710"/>
                  <a:pt x="24875" y="45712"/>
                  <a:pt x="24875" y="43756"/>
                </a:cubicBezTo>
                <a:cubicBezTo>
                  <a:pt x="24875" y="38653"/>
                  <a:pt x="26661" y="34295"/>
                  <a:pt x="30233" y="30680"/>
                </a:cubicBezTo>
                <a:cubicBezTo>
                  <a:pt x="33805" y="27066"/>
                  <a:pt x="38142" y="25259"/>
                  <a:pt x="43245" y="25259"/>
                </a:cubicBezTo>
                <a:cubicBezTo>
                  <a:pt x="47242" y="25259"/>
                  <a:pt x="50856" y="26407"/>
                  <a:pt x="54088" y="28703"/>
                </a:cubicBezTo>
                <a:cubicBezTo>
                  <a:pt x="57320" y="30999"/>
                  <a:pt x="59573" y="34061"/>
                  <a:pt x="60849" y="37888"/>
                </a:cubicBezTo>
                <a:lnTo>
                  <a:pt x="67738" y="58298"/>
                </a:lnTo>
                <a:lnTo>
                  <a:pt x="107283" y="44904"/>
                </a:lnTo>
                <a:lnTo>
                  <a:pt x="100395" y="24493"/>
                </a:lnTo>
                <a:cubicBezTo>
                  <a:pt x="99714" y="22452"/>
                  <a:pt x="99374" y="20454"/>
                  <a:pt x="99374" y="18497"/>
                </a:cubicBezTo>
                <a:cubicBezTo>
                  <a:pt x="99374" y="13480"/>
                  <a:pt x="101181" y="9143"/>
                  <a:pt x="104796" y="5486"/>
                </a:cubicBezTo>
                <a:cubicBezTo>
                  <a:pt x="108410" y="1829"/>
                  <a:pt x="112726" y="0"/>
                  <a:pt x="117744" y="0"/>
                </a:cubicBezTo>
                <a:close/>
              </a:path>
            </a:pathLst>
          </a:custGeom>
          <a:solidFill>
            <a:schemeClr val="bg2">
              <a:lumMod val="50000"/>
            </a:schemeClr>
          </a:solidFill>
          <a:ln>
            <a:noFill/>
          </a:ln>
          <a:effectLst>
            <a:outerShdw blurRad="76200" dir="18900000" sy="23000" kx="-1200000" algn="bl" rotWithShape="0">
              <a:prstClr val="black">
                <a:alpha val="20000"/>
              </a:prstClr>
            </a:outerShdw>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algn="ctr"/>
            <a:endParaRPr lang="en-AU" dirty="0">
              <a:solidFill>
                <a:schemeClr val="tx1">
                  <a:lumMod val="75000"/>
                  <a:lumOff val="25000"/>
                </a:schemeClr>
              </a:solidFill>
              <a:latin typeface="FontAwesome" pitchFamily="2" charset="0"/>
            </a:endParaRPr>
          </a:p>
        </p:txBody>
      </p:sp>
      <p:sp>
        <p:nvSpPr>
          <p:cNvPr id="6" name="TextBox 24">
            <a:extLst>
              <a:ext uri="{FF2B5EF4-FFF2-40B4-BE49-F238E27FC236}">
                <a16:creationId xmlns:a16="http://schemas.microsoft.com/office/drawing/2014/main" id="{CF6EA03A-80F2-442A-8E1D-5ED29D91E01E}"/>
              </a:ext>
            </a:extLst>
          </p:cNvPr>
          <p:cNvSpPr txBox="1"/>
          <p:nvPr/>
        </p:nvSpPr>
        <p:spPr>
          <a:xfrm>
            <a:off x="914296" y="3858622"/>
            <a:ext cx="2389187" cy="346239"/>
          </a:xfrm>
          <a:prstGeom prst="rect">
            <a:avLst/>
          </a:prstGeom>
          <a:noFill/>
        </p:spPr>
        <p:txBody>
          <a:bodyPr lIns="68568" tIns="34285" rIns="68568" bIns="34285">
            <a:spAutoFit/>
          </a:bodyPr>
          <a:lstStyle/>
          <a:p>
            <a:pPr>
              <a:lnSpc>
                <a:spcPct val="150000"/>
              </a:lnSpc>
              <a:defRPr/>
            </a:pPr>
            <a:r>
              <a:rPr lang="zh-CN" altLang="en-US" sz="1200" b="1" dirty="0">
                <a:solidFill>
                  <a:schemeClr val="bg1">
                    <a:lumMod val="50000"/>
                  </a:schemeClr>
                </a:solidFill>
                <a:latin typeface="微软雅黑" pitchFamily="34" charset="-122"/>
                <a:ea typeface="微软雅黑" pitchFamily="34" charset="-122"/>
                <a:cs typeface="华文黑体" pitchFamily="2" charset="-122"/>
              </a:rPr>
              <a:t>点击此处添加标题</a:t>
            </a:r>
          </a:p>
        </p:txBody>
      </p:sp>
      <p:sp>
        <p:nvSpPr>
          <p:cNvPr id="7" name="TextBox 25">
            <a:extLst>
              <a:ext uri="{FF2B5EF4-FFF2-40B4-BE49-F238E27FC236}">
                <a16:creationId xmlns:a16="http://schemas.microsoft.com/office/drawing/2014/main" id="{C624BC1B-6E68-4CAF-B086-090335296225}"/>
              </a:ext>
            </a:extLst>
          </p:cNvPr>
          <p:cNvSpPr txBox="1"/>
          <p:nvPr/>
        </p:nvSpPr>
        <p:spPr>
          <a:xfrm>
            <a:off x="914298" y="4214222"/>
            <a:ext cx="1805754" cy="549371"/>
          </a:xfrm>
          <a:prstGeom prst="rect">
            <a:avLst/>
          </a:prstGeom>
          <a:noFill/>
        </p:spPr>
        <p:txBody>
          <a:bodyPr wrap="square" lIns="68568" tIns="34285" rIns="68568" bIns="34285">
            <a:spAutoFit/>
          </a:bodyPr>
          <a:lstStyle/>
          <a:p>
            <a:pPr>
              <a:lnSpc>
                <a:spcPct val="130000"/>
              </a:lnSpc>
              <a:defRPr/>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a:t>
            </a:r>
          </a:p>
        </p:txBody>
      </p:sp>
      <p:sp>
        <p:nvSpPr>
          <p:cNvPr id="8" name="TextBox 24">
            <a:extLst>
              <a:ext uri="{FF2B5EF4-FFF2-40B4-BE49-F238E27FC236}">
                <a16:creationId xmlns:a16="http://schemas.microsoft.com/office/drawing/2014/main" id="{024D361D-D92D-4A29-857C-27683B7FF429}"/>
              </a:ext>
            </a:extLst>
          </p:cNvPr>
          <p:cNvSpPr txBox="1"/>
          <p:nvPr/>
        </p:nvSpPr>
        <p:spPr>
          <a:xfrm>
            <a:off x="931004" y="1725523"/>
            <a:ext cx="2389187" cy="346239"/>
          </a:xfrm>
          <a:prstGeom prst="rect">
            <a:avLst/>
          </a:prstGeom>
          <a:noFill/>
        </p:spPr>
        <p:txBody>
          <a:bodyPr lIns="68568" tIns="34285" rIns="68568" bIns="34285">
            <a:spAutoFit/>
          </a:bodyPr>
          <a:lstStyle/>
          <a:p>
            <a:pPr>
              <a:lnSpc>
                <a:spcPct val="150000"/>
              </a:lnSpc>
              <a:defRPr/>
            </a:pPr>
            <a:r>
              <a:rPr lang="zh-CN" altLang="en-US" sz="1200" b="1" dirty="0">
                <a:solidFill>
                  <a:schemeClr val="bg1">
                    <a:lumMod val="50000"/>
                  </a:schemeClr>
                </a:solidFill>
                <a:latin typeface="微软雅黑" pitchFamily="34" charset="-122"/>
                <a:ea typeface="微软雅黑" pitchFamily="34" charset="-122"/>
                <a:cs typeface="华文黑体" pitchFamily="2" charset="-122"/>
              </a:rPr>
              <a:t>点击此处添加标题</a:t>
            </a:r>
          </a:p>
        </p:txBody>
      </p:sp>
      <p:sp>
        <p:nvSpPr>
          <p:cNvPr id="9" name="TextBox 25">
            <a:extLst>
              <a:ext uri="{FF2B5EF4-FFF2-40B4-BE49-F238E27FC236}">
                <a16:creationId xmlns:a16="http://schemas.microsoft.com/office/drawing/2014/main" id="{8C771766-9CCC-462C-8506-7008A4879218}"/>
              </a:ext>
            </a:extLst>
          </p:cNvPr>
          <p:cNvSpPr txBox="1"/>
          <p:nvPr/>
        </p:nvSpPr>
        <p:spPr>
          <a:xfrm>
            <a:off x="931006" y="2081123"/>
            <a:ext cx="1805754" cy="549371"/>
          </a:xfrm>
          <a:prstGeom prst="rect">
            <a:avLst/>
          </a:prstGeom>
          <a:noFill/>
        </p:spPr>
        <p:txBody>
          <a:bodyPr wrap="square" lIns="68568" tIns="34285" rIns="68568" bIns="34285">
            <a:spAutoFit/>
          </a:bodyPr>
          <a:lstStyle/>
          <a:p>
            <a:pPr>
              <a:lnSpc>
                <a:spcPct val="130000"/>
              </a:lnSpc>
              <a:defRPr/>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a:t>
            </a:r>
          </a:p>
        </p:txBody>
      </p:sp>
      <p:sp>
        <p:nvSpPr>
          <p:cNvPr id="10" name="TextBox 24">
            <a:extLst>
              <a:ext uri="{FF2B5EF4-FFF2-40B4-BE49-F238E27FC236}">
                <a16:creationId xmlns:a16="http://schemas.microsoft.com/office/drawing/2014/main" id="{D399942E-EC05-48E5-9F42-CE1A9C75037E}"/>
              </a:ext>
            </a:extLst>
          </p:cNvPr>
          <p:cNvSpPr txBox="1"/>
          <p:nvPr/>
        </p:nvSpPr>
        <p:spPr>
          <a:xfrm>
            <a:off x="4816013" y="1766237"/>
            <a:ext cx="2389187" cy="346239"/>
          </a:xfrm>
          <a:prstGeom prst="rect">
            <a:avLst/>
          </a:prstGeom>
          <a:noFill/>
        </p:spPr>
        <p:txBody>
          <a:bodyPr lIns="68568" tIns="34285" rIns="68568" bIns="34285">
            <a:spAutoFit/>
          </a:bodyPr>
          <a:lstStyle/>
          <a:p>
            <a:pPr>
              <a:lnSpc>
                <a:spcPct val="150000"/>
              </a:lnSpc>
              <a:defRPr/>
            </a:pPr>
            <a:r>
              <a:rPr lang="zh-CN" altLang="en-US" sz="1200" b="1" dirty="0">
                <a:solidFill>
                  <a:schemeClr val="bg1">
                    <a:lumMod val="50000"/>
                  </a:schemeClr>
                </a:solidFill>
                <a:latin typeface="微软雅黑" pitchFamily="34" charset="-122"/>
                <a:ea typeface="微软雅黑" pitchFamily="34" charset="-122"/>
                <a:cs typeface="华文黑体" pitchFamily="2" charset="-122"/>
              </a:rPr>
              <a:t>点击此处添加标题</a:t>
            </a:r>
          </a:p>
        </p:txBody>
      </p:sp>
      <p:sp>
        <p:nvSpPr>
          <p:cNvPr id="11" name="TextBox 25">
            <a:extLst>
              <a:ext uri="{FF2B5EF4-FFF2-40B4-BE49-F238E27FC236}">
                <a16:creationId xmlns:a16="http://schemas.microsoft.com/office/drawing/2014/main" id="{7DF74B2F-1EE8-4D56-92B7-A1EBB681C34C}"/>
              </a:ext>
            </a:extLst>
          </p:cNvPr>
          <p:cNvSpPr txBox="1"/>
          <p:nvPr/>
        </p:nvSpPr>
        <p:spPr>
          <a:xfrm>
            <a:off x="4816015" y="2121837"/>
            <a:ext cx="1805754" cy="549371"/>
          </a:xfrm>
          <a:prstGeom prst="rect">
            <a:avLst/>
          </a:prstGeom>
          <a:noFill/>
        </p:spPr>
        <p:txBody>
          <a:bodyPr wrap="square" lIns="68568" tIns="34285" rIns="68568" bIns="34285">
            <a:spAutoFit/>
          </a:bodyPr>
          <a:lstStyle/>
          <a:p>
            <a:pPr>
              <a:lnSpc>
                <a:spcPct val="130000"/>
              </a:lnSpc>
              <a:defRPr/>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a:t>
            </a:r>
          </a:p>
        </p:txBody>
      </p:sp>
      <p:sp>
        <p:nvSpPr>
          <p:cNvPr id="12" name="TextBox 24">
            <a:extLst>
              <a:ext uri="{FF2B5EF4-FFF2-40B4-BE49-F238E27FC236}">
                <a16:creationId xmlns:a16="http://schemas.microsoft.com/office/drawing/2014/main" id="{FBCE8CBD-E4A2-4B02-9AED-674E5C8B58B0}"/>
              </a:ext>
            </a:extLst>
          </p:cNvPr>
          <p:cNvSpPr txBox="1"/>
          <p:nvPr/>
        </p:nvSpPr>
        <p:spPr>
          <a:xfrm>
            <a:off x="4799303" y="3808546"/>
            <a:ext cx="2389187" cy="346239"/>
          </a:xfrm>
          <a:prstGeom prst="rect">
            <a:avLst/>
          </a:prstGeom>
          <a:noFill/>
        </p:spPr>
        <p:txBody>
          <a:bodyPr lIns="68568" tIns="34285" rIns="68568" bIns="34285">
            <a:spAutoFit/>
          </a:bodyPr>
          <a:lstStyle/>
          <a:p>
            <a:pPr>
              <a:lnSpc>
                <a:spcPct val="150000"/>
              </a:lnSpc>
              <a:defRPr/>
            </a:pPr>
            <a:r>
              <a:rPr lang="zh-CN" altLang="en-US" sz="1200" b="1" dirty="0">
                <a:solidFill>
                  <a:schemeClr val="bg1">
                    <a:lumMod val="50000"/>
                  </a:schemeClr>
                </a:solidFill>
                <a:latin typeface="微软雅黑" pitchFamily="34" charset="-122"/>
                <a:ea typeface="微软雅黑" pitchFamily="34" charset="-122"/>
                <a:cs typeface="华文黑体" pitchFamily="2" charset="-122"/>
              </a:rPr>
              <a:t>点击此处添加标题</a:t>
            </a:r>
          </a:p>
        </p:txBody>
      </p:sp>
      <p:sp>
        <p:nvSpPr>
          <p:cNvPr id="13" name="TextBox 25">
            <a:extLst>
              <a:ext uri="{FF2B5EF4-FFF2-40B4-BE49-F238E27FC236}">
                <a16:creationId xmlns:a16="http://schemas.microsoft.com/office/drawing/2014/main" id="{C4B9C661-7EDB-4C0C-8E1F-FFB8B4759677}"/>
              </a:ext>
            </a:extLst>
          </p:cNvPr>
          <p:cNvSpPr txBox="1"/>
          <p:nvPr/>
        </p:nvSpPr>
        <p:spPr>
          <a:xfrm>
            <a:off x="4799305" y="4164146"/>
            <a:ext cx="1805754" cy="549371"/>
          </a:xfrm>
          <a:prstGeom prst="rect">
            <a:avLst/>
          </a:prstGeom>
          <a:noFill/>
        </p:spPr>
        <p:txBody>
          <a:bodyPr wrap="square" lIns="68568" tIns="34285" rIns="68568" bIns="34285">
            <a:spAutoFit/>
          </a:bodyPr>
          <a:lstStyle/>
          <a:p>
            <a:pPr>
              <a:lnSpc>
                <a:spcPct val="130000"/>
              </a:lnSpc>
              <a:defRPr/>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a:t>
            </a:r>
          </a:p>
        </p:txBody>
      </p:sp>
      <p:sp>
        <p:nvSpPr>
          <p:cNvPr id="14" name="文本框 13">
            <a:extLst>
              <a:ext uri="{FF2B5EF4-FFF2-40B4-BE49-F238E27FC236}">
                <a16:creationId xmlns:a16="http://schemas.microsoft.com/office/drawing/2014/main" id="{EAAC0511-404E-4D53-8E86-5CCC01B82602}"/>
              </a:ext>
            </a:extLst>
          </p:cNvPr>
          <p:cNvSpPr txBox="1"/>
          <p:nvPr/>
        </p:nvSpPr>
        <p:spPr>
          <a:xfrm>
            <a:off x="244223" y="144899"/>
            <a:ext cx="486030" cy="400110"/>
          </a:xfrm>
          <a:prstGeom prst="rect">
            <a:avLst/>
          </a:prstGeom>
          <a:noFill/>
        </p:spPr>
        <p:txBody>
          <a:bodyPr wrap="none" rtlCol="0">
            <a:spAutoFit/>
          </a:bodyPr>
          <a:lstStyle/>
          <a:p>
            <a:r>
              <a:rPr lang="en-US" altLang="zh-CN" sz="2000" dirty="0">
                <a:latin typeface="微软雅黑" panose="020B0503020204020204" pitchFamily="34" charset="-122"/>
                <a:ea typeface="微软雅黑" panose="020B0503020204020204" pitchFamily="34" charset="-122"/>
              </a:rPr>
              <a:t>01</a:t>
            </a:r>
            <a:endParaRPr lang="zh-CN" altLang="en-US" sz="2000" dirty="0">
              <a:latin typeface="微软雅黑" panose="020B0503020204020204" pitchFamily="34" charset="-122"/>
              <a:ea typeface="微软雅黑" panose="020B0503020204020204" pitchFamily="34" charset="-122"/>
            </a:endParaRPr>
          </a:p>
        </p:txBody>
      </p:sp>
      <p:sp>
        <p:nvSpPr>
          <p:cNvPr id="15" name="文本框 14">
            <a:extLst>
              <a:ext uri="{FF2B5EF4-FFF2-40B4-BE49-F238E27FC236}">
                <a16:creationId xmlns:a16="http://schemas.microsoft.com/office/drawing/2014/main" id="{F3C38E71-7DFC-45D7-8808-3A44007C11F4}"/>
              </a:ext>
            </a:extLst>
          </p:cNvPr>
          <p:cNvSpPr txBox="1"/>
          <p:nvPr/>
        </p:nvSpPr>
        <p:spPr>
          <a:xfrm>
            <a:off x="859727" y="144899"/>
            <a:ext cx="1210588" cy="400110"/>
          </a:xfrm>
          <a:prstGeom prst="rect">
            <a:avLst/>
          </a:prstGeom>
          <a:noFill/>
        </p:spPr>
        <p:txBody>
          <a:bodyPr wrap="none" rtlCol="0">
            <a:spAutoFit/>
          </a:bodyPr>
          <a:lstStyle/>
          <a:p>
            <a:r>
              <a:rPr lang="zh-CN" altLang="en-US" sz="2000" dirty="0">
                <a:latin typeface="微软雅黑" panose="020B0503020204020204" pitchFamily="34" charset="-122"/>
                <a:ea typeface="微软雅黑" panose="020B0503020204020204" pitchFamily="34" charset="-122"/>
              </a:rPr>
              <a:t>课题综述</a:t>
            </a:r>
          </a:p>
        </p:txBody>
      </p:sp>
      <p:sp>
        <p:nvSpPr>
          <p:cNvPr id="16" name="TextBox 21">
            <a:extLst>
              <a:ext uri="{FF2B5EF4-FFF2-40B4-BE49-F238E27FC236}">
                <a16:creationId xmlns:a16="http://schemas.microsoft.com/office/drawing/2014/main" id="{6AD12BA4-A7A3-4D60-9B7B-340691BB8780}"/>
              </a:ext>
            </a:extLst>
          </p:cNvPr>
          <p:cNvSpPr txBox="1"/>
          <p:nvPr/>
        </p:nvSpPr>
        <p:spPr>
          <a:xfrm>
            <a:off x="1431187" y="628899"/>
            <a:ext cx="5886731" cy="396830"/>
          </a:xfrm>
          <a:prstGeom prst="rect">
            <a:avLst/>
          </a:prstGeom>
          <a:noFill/>
        </p:spPr>
        <p:txBody>
          <a:bodyPr wrap="square" lIns="91431" tIns="45715" rIns="91431" bIns="45715" rtlCol="0">
            <a:spAutoFit/>
          </a:bodyPr>
          <a:lstStyle/>
          <a:p>
            <a:pPr>
              <a:lnSpc>
                <a:spcPct val="130000"/>
              </a:lnSpc>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您的内容打在这里，或者通过复制您的文本后，在此框中选择粘贴，并选择只保留文字。您的内容打在这里，或者通过复制您的文本后，在此框中选择粘贴，并选择只保留文字。</a:t>
            </a:r>
          </a:p>
        </p:txBody>
      </p:sp>
    </p:spTree>
    <p:extLst>
      <p:ext uri="{BB962C8B-B14F-4D97-AF65-F5344CB8AC3E}">
        <p14:creationId xmlns:p14="http://schemas.microsoft.com/office/powerpoint/2010/main" val="139908895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6000">
        <p15:prstTrans prst="pageCurlDouble"/>
      </p:transition>
    </mc:Choice>
    <mc:Fallback xmlns="">
      <p:transition spd="slow" advClick="0"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 calcmode="lin" valueType="num">
                                      <p:cBhvr>
                                        <p:cTn id="9" dur="500" fill="hold"/>
                                        <p:tgtEl>
                                          <p:spTgt spid="2"/>
                                        </p:tgtEl>
                                        <p:attrNameLst>
                                          <p:attrName>style.rotation</p:attrName>
                                        </p:attrNameLst>
                                      </p:cBhvr>
                                      <p:tavLst>
                                        <p:tav tm="0">
                                          <p:val>
                                            <p:fltVal val="90"/>
                                          </p:val>
                                        </p:tav>
                                        <p:tav tm="100000">
                                          <p:val>
                                            <p:fltVal val="0"/>
                                          </p:val>
                                        </p:tav>
                                      </p:tavLst>
                                    </p:anim>
                                    <p:animEffect transition="in" filter="fade">
                                      <p:cBhvr>
                                        <p:cTn id="10" dur="500"/>
                                        <p:tgtEl>
                                          <p:spTgt spid="2"/>
                                        </p:tgtEl>
                                      </p:cBhvr>
                                    </p:animEffect>
                                  </p:childTnLst>
                                </p:cTn>
                              </p:par>
                            </p:childTnLst>
                          </p:cTn>
                        </p:par>
                        <p:par>
                          <p:cTn id="11" fill="hold">
                            <p:stCondLst>
                              <p:cond delay="500"/>
                            </p:stCondLst>
                            <p:childTnLst>
                              <p:par>
                                <p:cTn id="12" presetID="31" presetClass="entr" presetSubtype="0" fill="hold" grpId="0" nodeType="afterEffect">
                                  <p:stCondLst>
                                    <p:cond delay="0"/>
                                  </p:stCondLst>
                                  <p:childTnLst>
                                    <p:set>
                                      <p:cBhvr>
                                        <p:cTn id="13" dur="1" fill="hold">
                                          <p:stCondLst>
                                            <p:cond delay="0"/>
                                          </p:stCondLst>
                                        </p:cTn>
                                        <p:tgtEl>
                                          <p:spTgt spid="4"/>
                                        </p:tgtEl>
                                        <p:attrNameLst>
                                          <p:attrName>style.visibility</p:attrName>
                                        </p:attrNameLst>
                                      </p:cBhvr>
                                      <p:to>
                                        <p:strVal val="visible"/>
                                      </p:to>
                                    </p:set>
                                    <p:anim calcmode="lin" valueType="num">
                                      <p:cBhvr>
                                        <p:cTn id="14" dur="500" fill="hold"/>
                                        <p:tgtEl>
                                          <p:spTgt spid="4"/>
                                        </p:tgtEl>
                                        <p:attrNameLst>
                                          <p:attrName>ppt_w</p:attrName>
                                        </p:attrNameLst>
                                      </p:cBhvr>
                                      <p:tavLst>
                                        <p:tav tm="0">
                                          <p:val>
                                            <p:fltVal val="0"/>
                                          </p:val>
                                        </p:tav>
                                        <p:tav tm="100000">
                                          <p:val>
                                            <p:strVal val="#ppt_w"/>
                                          </p:val>
                                        </p:tav>
                                      </p:tavLst>
                                    </p:anim>
                                    <p:anim calcmode="lin" valueType="num">
                                      <p:cBhvr>
                                        <p:cTn id="15" dur="500" fill="hold"/>
                                        <p:tgtEl>
                                          <p:spTgt spid="4"/>
                                        </p:tgtEl>
                                        <p:attrNameLst>
                                          <p:attrName>ppt_h</p:attrName>
                                        </p:attrNameLst>
                                      </p:cBhvr>
                                      <p:tavLst>
                                        <p:tav tm="0">
                                          <p:val>
                                            <p:fltVal val="0"/>
                                          </p:val>
                                        </p:tav>
                                        <p:tav tm="100000">
                                          <p:val>
                                            <p:strVal val="#ppt_h"/>
                                          </p:val>
                                        </p:tav>
                                      </p:tavLst>
                                    </p:anim>
                                    <p:anim calcmode="lin" valueType="num">
                                      <p:cBhvr>
                                        <p:cTn id="16" dur="500" fill="hold"/>
                                        <p:tgtEl>
                                          <p:spTgt spid="4"/>
                                        </p:tgtEl>
                                        <p:attrNameLst>
                                          <p:attrName>style.rotation</p:attrName>
                                        </p:attrNameLst>
                                      </p:cBhvr>
                                      <p:tavLst>
                                        <p:tav tm="0">
                                          <p:val>
                                            <p:fltVal val="90"/>
                                          </p:val>
                                        </p:tav>
                                        <p:tav tm="100000">
                                          <p:val>
                                            <p:fltVal val="0"/>
                                          </p:val>
                                        </p:tav>
                                      </p:tavLst>
                                    </p:anim>
                                    <p:animEffect transition="in" filter="fade">
                                      <p:cBhvr>
                                        <p:cTn id="17" dur="500"/>
                                        <p:tgtEl>
                                          <p:spTgt spid="4"/>
                                        </p:tgtEl>
                                      </p:cBhvr>
                                    </p:animEffect>
                                  </p:childTnLst>
                                </p:cTn>
                              </p:par>
                            </p:childTnLst>
                          </p:cTn>
                        </p:par>
                        <p:par>
                          <p:cTn id="18" fill="hold">
                            <p:stCondLst>
                              <p:cond delay="1000"/>
                            </p:stCondLst>
                            <p:childTnLst>
                              <p:par>
                                <p:cTn id="19" presetID="31" presetClass="entr" presetSubtype="0" fill="hold" grpId="0" nodeType="afterEffect">
                                  <p:stCondLst>
                                    <p:cond delay="0"/>
                                  </p:stCondLst>
                                  <p:childTnLst>
                                    <p:set>
                                      <p:cBhvr>
                                        <p:cTn id="20" dur="1" fill="hold">
                                          <p:stCondLst>
                                            <p:cond delay="0"/>
                                          </p:stCondLst>
                                        </p:cTn>
                                        <p:tgtEl>
                                          <p:spTgt spid="3"/>
                                        </p:tgtEl>
                                        <p:attrNameLst>
                                          <p:attrName>style.visibility</p:attrName>
                                        </p:attrNameLst>
                                      </p:cBhvr>
                                      <p:to>
                                        <p:strVal val="visible"/>
                                      </p:to>
                                    </p:set>
                                    <p:anim calcmode="lin" valueType="num">
                                      <p:cBhvr>
                                        <p:cTn id="21" dur="500" fill="hold"/>
                                        <p:tgtEl>
                                          <p:spTgt spid="3"/>
                                        </p:tgtEl>
                                        <p:attrNameLst>
                                          <p:attrName>ppt_w</p:attrName>
                                        </p:attrNameLst>
                                      </p:cBhvr>
                                      <p:tavLst>
                                        <p:tav tm="0">
                                          <p:val>
                                            <p:fltVal val="0"/>
                                          </p:val>
                                        </p:tav>
                                        <p:tav tm="100000">
                                          <p:val>
                                            <p:strVal val="#ppt_w"/>
                                          </p:val>
                                        </p:tav>
                                      </p:tavLst>
                                    </p:anim>
                                    <p:anim calcmode="lin" valueType="num">
                                      <p:cBhvr>
                                        <p:cTn id="22" dur="500" fill="hold"/>
                                        <p:tgtEl>
                                          <p:spTgt spid="3"/>
                                        </p:tgtEl>
                                        <p:attrNameLst>
                                          <p:attrName>ppt_h</p:attrName>
                                        </p:attrNameLst>
                                      </p:cBhvr>
                                      <p:tavLst>
                                        <p:tav tm="0">
                                          <p:val>
                                            <p:fltVal val="0"/>
                                          </p:val>
                                        </p:tav>
                                        <p:tav tm="100000">
                                          <p:val>
                                            <p:strVal val="#ppt_h"/>
                                          </p:val>
                                        </p:tav>
                                      </p:tavLst>
                                    </p:anim>
                                    <p:anim calcmode="lin" valueType="num">
                                      <p:cBhvr>
                                        <p:cTn id="23" dur="500" fill="hold"/>
                                        <p:tgtEl>
                                          <p:spTgt spid="3"/>
                                        </p:tgtEl>
                                        <p:attrNameLst>
                                          <p:attrName>style.rotation</p:attrName>
                                        </p:attrNameLst>
                                      </p:cBhvr>
                                      <p:tavLst>
                                        <p:tav tm="0">
                                          <p:val>
                                            <p:fltVal val="90"/>
                                          </p:val>
                                        </p:tav>
                                        <p:tav tm="100000">
                                          <p:val>
                                            <p:fltVal val="0"/>
                                          </p:val>
                                        </p:tav>
                                      </p:tavLst>
                                    </p:anim>
                                    <p:animEffect transition="in" filter="fade">
                                      <p:cBhvr>
                                        <p:cTn id="24" dur="500"/>
                                        <p:tgtEl>
                                          <p:spTgt spid="3"/>
                                        </p:tgtEl>
                                      </p:cBhvr>
                                    </p:animEffect>
                                  </p:childTnLst>
                                </p:cTn>
                              </p:par>
                            </p:childTnLst>
                          </p:cTn>
                        </p:par>
                        <p:par>
                          <p:cTn id="25" fill="hold">
                            <p:stCondLst>
                              <p:cond delay="1500"/>
                            </p:stCondLst>
                            <p:childTnLst>
                              <p:par>
                                <p:cTn id="26" presetID="31" presetClass="entr" presetSubtype="0" fill="hold" grpId="0" nodeType="afterEffect">
                                  <p:stCondLst>
                                    <p:cond delay="0"/>
                                  </p:stCondLst>
                                  <p:childTnLst>
                                    <p:set>
                                      <p:cBhvr>
                                        <p:cTn id="27" dur="1" fill="hold">
                                          <p:stCondLst>
                                            <p:cond delay="0"/>
                                          </p:stCondLst>
                                        </p:cTn>
                                        <p:tgtEl>
                                          <p:spTgt spid="5"/>
                                        </p:tgtEl>
                                        <p:attrNameLst>
                                          <p:attrName>style.visibility</p:attrName>
                                        </p:attrNameLst>
                                      </p:cBhvr>
                                      <p:to>
                                        <p:strVal val="visible"/>
                                      </p:to>
                                    </p:set>
                                    <p:anim calcmode="lin" valueType="num">
                                      <p:cBhvr>
                                        <p:cTn id="28" dur="500" fill="hold"/>
                                        <p:tgtEl>
                                          <p:spTgt spid="5"/>
                                        </p:tgtEl>
                                        <p:attrNameLst>
                                          <p:attrName>ppt_w</p:attrName>
                                        </p:attrNameLst>
                                      </p:cBhvr>
                                      <p:tavLst>
                                        <p:tav tm="0">
                                          <p:val>
                                            <p:fltVal val="0"/>
                                          </p:val>
                                        </p:tav>
                                        <p:tav tm="100000">
                                          <p:val>
                                            <p:strVal val="#ppt_w"/>
                                          </p:val>
                                        </p:tav>
                                      </p:tavLst>
                                    </p:anim>
                                    <p:anim calcmode="lin" valueType="num">
                                      <p:cBhvr>
                                        <p:cTn id="29" dur="500" fill="hold"/>
                                        <p:tgtEl>
                                          <p:spTgt spid="5"/>
                                        </p:tgtEl>
                                        <p:attrNameLst>
                                          <p:attrName>ppt_h</p:attrName>
                                        </p:attrNameLst>
                                      </p:cBhvr>
                                      <p:tavLst>
                                        <p:tav tm="0">
                                          <p:val>
                                            <p:fltVal val="0"/>
                                          </p:val>
                                        </p:tav>
                                        <p:tav tm="100000">
                                          <p:val>
                                            <p:strVal val="#ppt_h"/>
                                          </p:val>
                                        </p:tav>
                                      </p:tavLst>
                                    </p:anim>
                                    <p:anim calcmode="lin" valueType="num">
                                      <p:cBhvr>
                                        <p:cTn id="30" dur="500" fill="hold"/>
                                        <p:tgtEl>
                                          <p:spTgt spid="5"/>
                                        </p:tgtEl>
                                        <p:attrNameLst>
                                          <p:attrName>style.rotation</p:attrName>
                                        </p:attrNameLst>
                                      </p:cBhvr>
                                      <p:tavLst>
                                        <p:tav tm="0">
                                          <p:val>
                                            <p:fltVal val="90"/>
                                          </p:val>
                                        </p:tav>
                                        <p:tav tm="100000">
                                          <p:val>
                                            <p:fltVal val="0"/>
                                          </p:val>
                                        </p:tav>
                                      </p:tavLst>
                                    </p:anim>
                                    <p:animEffect transition="in" filter="fade">
                                      <p:cBhvr>
                                        <p:cTn id="31" dur="500"/>
                                        <p:tgtEl>
                                          <p:spTgt spid="5"/>
                                        </p:tgtEl>
                                      </p:cBhvr>
                                    </p:animEffect>
                                  </p:childTnLst>
                                </p:cTn>
                              </p:par>
                            </p:childTnLst>
                          </p:cTn>
                        </p:par>
                        <p:par>
                          <p:cTn id="32" fill="hold">
                            <p:stCondLst>
                              <p:cond delay="2000"/>
                            </p:stCondLst>
                            <p:childTnLst>
                              <p:par>
                                <p:cTn id="33" presetID="12" presetClass="entr" presetSubtype="8" fill="hold" grpId="0" nodeType="afterEffect">
                                  <p:stCondLst>
                                    <p:cond delay="0"/>
                                  </p:stCondLst>
                                  <p:childTnLst>
                                    <p:set>
                                      <p:cBhvr>
                                        <p:cTn id="34" dur="1" fill="hold">
                                          <p:stCondLst>
                                            <p:cond delay="0"/>
                                          </p:stCondLst>
                                        </p:cTn>
                                        <p:tgtEl>
                                          <p:spTgt spid="6"/>
                                        </p:tgtEl>
                                        <p:attrNameLst>
                                          <p:attrName>style.visibility</p:attrName>
                                        </p:attrNameLst>
                                      </p:cBhvr>
                                      <p:to>
                                        <p:strVal val="visible"/>
                                      </p:to>
                                    </p:set>
                                    <p:anim calcmode="lin" valueType="num">
                                      <p:cBhvr additive="base">
                                        <p:cTn id="35" dur="500"/>
                                        <p:tgtEl>
                                          <p:spTgt spid="6"/>
                                        </p:tgtEl>
                                        <p:attrNameLst>
                                          <p:attrName>ppt_x</p:attrName>
                                        </p:attrNameLst>
                                      </p:cBhvr>
                                      <p:tavLst>
                                        <p:tav tm="0">
                                          <p:val>
                                            <p:strVal val="#ppt_x-#ppt_w*1.125000"/>
                                          </p:val>
                                        </p:tav>
                                        <p:tav tm="100000">
                                          <p:val>
                                            <p:strVal val="#ppt_x"/>
                                          </p:val>
                                        </p:tav>
                                      </p:tavLst>
                                    </p:anim>
                                    <p:animEffect transition="in" filter="wipe(right)">
                                      <p:cBhvr>
                                        <p:cTn id="36" dur="500"/>
                                        <p:tgtEl>
                                          <p:spTgt spid="6"/>
                                        </p:tgtEl>
                                      </p:cBhvr>
                                    </p:animEffect>
                                  </p:childTnLst>
                                </p:cTn>
                              </p:par>
                              <p:par>
                                <p:cTn id="37" presetID="12" presetClass="entr" presetSubtype="8" fill="hold" grpId="0" nodeType="withEffect">
                                  <p:stCondLst>
                                    <p:cond delay="0"/>
                                  </p:stCondLst>
                                  <p:childTnLst>
                                    <p:set>
                                      <p:cBhvr>
                                        <p:cTn id="38" dur="1" fill="hold">
                                          <p:stCondLst>
                                            <p:cond delay="0"/>
                                          </p:stCondLst>
                                        </p:cTn>
                                        <p:tgtEl>
                                          <p:spTgt spid="7"/>
                                        </p:tgtEl>
                                        <p:attrNameLst>
                                          <p:attrName>style.visibility</p:attrName>
                                        </p:attrNameLst>
                                      </p:cBhvr>
                                      <p:to>
                                        <p:strVal val="visible"/>
                                      </p:to>
                                    </p:set>
                                    <p:anim calcmode="lin" valueType="num">
                                      <p:cBhvr additive="base">
                                        <p:cTn id="39" dur="500"/>
                                        <p:tgtEl>
                                          <p:spTgt spid="7"/>
                                        </p:tgtEl>
                                        <p:attrNameLst>
                                          <p:attrName>ppt_x</p:attrName>
                                        </p:attrNameLst>
                                      </p:cBhvr>
                                      <p:tavLst>
                                        <p:tav tm="0">
                                          <p:val>
                                            <p:strVal val="#ppt_x-#ppt_w*1.125000"/>
                                          </p:val>
                                        </p:tav>
                                        <p:tav tm="100000">
                                          <p:val>
                                            <p:strVal val="#ppt_x"/>
                                          </p:val>
                                        </p:tav>
                                      </p:tavLst>
                                    </p:anim>
                                    <p:animEffect transition="in" filter="wipe(right)">
                                      <p:cBhvr>
                                        <p:cTn id="40" dur="500"/>
                                        <p:tgtEl>
                                          <p:spTgt spid="7"/>
                                        </p:tgtEl>
                                      </p:cBhvr>
                                    </p:animEffect>
                                  </p:childTnLst>
                                </p:cTn>
                              </p:par>
                            </p:childTnLst>
                          </p:cTn>
                        </p:par>
                        <p:par>
                          <p:cTn id="41" fill="hold">
                            <p:stCondLst>
                              <p:cond delay="2500"/>
                            </p:stCondLst>
                            <p:childTnLst>
                              <p:par>
                                <p:cTn id="42" presetID="12" presetClass="entr" presetSubtype="8" fill="hold" grpId="0" nodeType="afterEffect">
                                  <p:stCondLst>
                                    <p:cond delay="0"/>
                                  </p:stCondLst>
                                  <p:childTnLst>
                                    <p:set>
                                      <p:cBhvr>
                                        <p:cTn id="43" dur="1" fill="hold">
                                          <p:stCondLst>
                                            <p:cond delay="0"/>
                                          </p:stCondLst>
                                        </p:cTn>
                                        <p:tgtEl>
                                          <p:spTgt spid="8"/>
                                        </p:tgtEl>
                                        <p:attrNameLst>
                                          <p:attrName>style.visibility</p:attrName>
                                        </p:attrNameLst>
                                      </p:cBhvr>
                                      <p:to>
                                        <p:strVal val="visible"/>
                                      </p:to>
                                    </p:set>
                                    <p:anim calcmode="lin" valueType="num">
                                      <p:cBhvr additive="base">
                                        <p:cTn id="44" dur="500"/>
                                        <p:tgtEl>
                                          <p:spTgt spid="8"/>
                                        </p:tgtEl>
                                        <p:attrNameLst>
                                          <p:attrName>ppt_x</p:attrName>
                                        </p:attrNameLst>
                                      </p:cBhvr>
                                      <p:tavLst>
                                        <p:tav tm="0">
                                          <p:val>
                                            <p:strVal val="#ppt_x-#ppt_w*1.125000"/>
                                          </p:val>
                                        </p:tav>
                                        <p:tav tm="100000">
                                          <p:val>
                                            <p:strVal val="#ppt_x"/>
                                          </p:val>
                                        </p:tav>
                                      </p:tavLst>
                                    </p:anim>
                                    <p:animEffect transition="in" filter="wipe(right)">
                                      <p:cBhvr>
                                        <p:cTn id="45" dur="500"/>
                                        <p:tgtEl>
                                          <p:spTgt spid="8"/>
                                        </p:tgtEl>
                                      </p:cBhvr>
                                    </p:animEffect>
                                  </p:childTnLst>
                                </p:cTn>
                              </p:par>
                              <p:par>
                                <p:cTn id="46" presetID="12" presetClass="entr" presetSubtype="8" fill="hold" grpId="0" nodeType="withEffect">
                                  <p:stCondLst>
                                    <p:cond delay="0"/>
                                  </p:stCondLst>
                                  <p:childTnLst>
                                    <p:set>
                                      <p:cBhvr>
                                        <p:cTn id="47" dur="1" fill="hold">
                                          <p:stCondLst>
                                            <p:cond delay="0"/>
                                          </p:stCondLst>
                                        </p:cTn>
                                        <p:tgtEl>
                                          <p:spTgt spid="9"/>
                                        </p:tgtEl>
                                        <p:attrNameLst>
                                          <p:attrName>style.visibility</p:attrName>
                                        </p:attrNameLst>
                                      </p:cBhvr>
                                      <p:to>
                                        <p:strVal val="visible"/>
                                      </p:to>
                                    </p:set>
                                    <p:anim calcmode="lin" valueType="num">
                                      <p:cBhvr additive="base">
                                        <p:cTn id="48" dur="500"/>
                                        <p:tgtEl>
                                          <p:spTgt spid="9"/>
                                        </p:tgtEl>
                                        <p:attrNameLst>
                                          <p:attrName>ppt_x</p:attrName>
                                        </p:attrNameLst>
                                      </p:cBhvr>
                                      <p:tavLst>
                                        <p:tav tm="0">
                                          <p:val>
                                            <p:strVal val="#ppt_x-#ppt_w*1.125000"/>
                                          </p:val>
                                        </p:tav>
                                        <p:tav tm="100000">
                                          <p:val>
                                            <p:strVal val="#ppt_x"/>
                                          </p:val>
                                        </p:tav>
                                      </p:tavLst>
                                    </p:anim>
                                    <p:animEffect transition="in" filter="wipe(right)">
                                      <p:cBhvr>
                                        <p:cTn id="49" dur="500"/>
                                        <p:tgtEl>
                                          <p:spTgt spid="9"/>
                                        </p:tgtEl>
                                      </p:cBhvr>
                                    </p:animEffect>
                                  </p:childTnLst>
                                </p:cTn>
                              </p:par>
                            </p:childTnLst>
                          </p:cTn>
                        </p:par>
                        <p:par>
                          <p:cTn id="50" fill="hold">
                            <p:stCondLst>
                              <p:cond delay="3000"/>
                            </p:stCondLst>
                            <p:childTnLst>
                              <p:par>
                                <p:cTn id="51" presetID="12" presetClass="entr" presetSubtype="8" fill="hold" grpId="0" nodeType="afterEffect">
                                  <p:stCondLst>
                                    <p:cond delay="0"/>
                                  </p:stCondLst>
                                  <p:childTnLst>
                                    <p:set>
                                      <p:cBhvr>
                                        <p:cTn id="52" dur="1" fill="hold">
                                          <p:stCondLst>
                                            <p:cond delay="0"/>
                                          </p:stCondLst>
                                        </p:cTn>
                                        <p:tgtEl>
                                          <p:spTgt spid="10"/>
                                        </p:tgtEl>
                                        <p:attrNameLst>
                                          <p:attrName>style.visibility</p:attrName>
                                        </p:attrNameLst>
                                      </p:cBhvr>
                                      <p:to>
                                        <p:strVal val="visible"/>
                                      </p:to>
                                    </p:set>
                                    <p:anim calcmode="lin" valueType="num">
                                      <p:cBhvr additive="base">
                                        <p:cTn id="53" dur="500"/>
                                        <p:tgtEl>
                                          <p:spTgt spid="10"/>
                                        </p:tgtEl>
                                        <p:attrNameLst>
                                          <p:attrName>ppt_x</p:attrName>
                                        </p:attrNameLst>
                                      </p:cBhvr>
                                      <p:tavLst>
                                        <p:tav tm="0">
                                          <p:val>
                                            <p:strVal val="#ppt_x-#ppt_w*1.125000"/>
                                          </p:val>
                                        </p:tav>
                                        <p:tav tm="100000">
                                          <p:val>
                                            <p:strVal val="#ppt_x"/>
                                          </p:val>
                                        </p:tav>
                                      </p:tavLst>
                                    </p:anim>
                                    <p:animEffect transition="in" filter="wipe(right)">
                                      <p:cBhvr>
                                        <p:cTn id="54" dur="500"/>
                                        <p:tgtEl>
                                          <p:spTgt spid="10"/>
                                        </p:tgtEl>
                                      </p:cBhvr>
                                    </p:animEffect>
                                  </p:childTnLst>
                                </p:cTn>
                              </p:par>
                              <p:par>
                                <p:cTn id="55" presetID="12" presetClass="entr" presetSubtype="8" fill="hold" grpId="0" nodeType="withEffect">
                                  <p:stCondLst>
                                    <p:cond delay="0"/>
                                  </p:stCondLst>
                                  <p:childTnLst>
                                    <p:set>
                                      <p:cBhvr>
                                        <p:cTn id="56" dur="1" fill="hold">
                                          <p:stCondLst>
                                            <p:cond delay="0"/>
                                          </p:stCondLst>
                                        </p:cTn>
                                        <p:tgtEl>
                                          <p:spTgt spid="11"/>
                                        </p:tgtEl>
                                        <p:attrNameLst>
                                          <p:attrName>style.visibility</p:attrName>
                                        </p:attrNameLst>
                                      </p:cBhvr>
                                      <p:to>
                                        <p:strVal val="visible"/>
                                      </p:to>
                                    </p:set>
                                    <p:anim calcmode="lin" valueType="num">
                                      <p:cBhvr additive="base">
                                        <p:cTn id="57" dur="500"/>
                                        <p:tgtEl>
                                          <p:spTgt spid="11"/>
                                        </p:tgtEl>
                                        <p:attrNameLst>
                                          <p:attrName>ppt_x</p:attrName>
                                        </p:attrNameLst>
                                      </p:cBhvr>
                                      <p:tavLst>
                                        <p:tav tm="0">
                                          <p:val>
                                            <p:strVal val="#ppt_x-#ppt_w*1.125000"/>
                                          </p:val>
                                        </p:tav>
                                        <p:tav tm="100000">
                                          <p:val>
                                            <p:strVal val="#ppt_x"/>
                                          </p:val>
                                        </p:tav>
                                      </p:tavLst>
                                    </p:anim>
                                    <p:animEffect transition="in" filter="wipe(right)">
                                      <p:cBhvr>
                                        <p:cTn id="58" dur="500"/>
                                        <p:tgtEl>
                                          <p:spTgt spid="11"/>
                                        </p:tgtEl>
                                      </p:cBhvr>
                                    </p:animEffect>
                                  </p:childTnLst>
                                </p:cTn>
                              </p:par>
                            </p:childTnLst>
                          </p:cTn>
                        </p:par>
                        <p:par>
                          <p:cTn id="59" fill="hold">
                            <p:stCondLst>
                              <p:cond delay="3500"/>
                            </p:stCondLst>
                            <p:childTnLst>
                              <p:par>
                                <p:cTn id="60" presetID="12" presetClass="entr" presetSubtype="8" fill="hold" grpId="0" nodeType="afterEffect">
                                  <p:stCondLst>
                                    <p:cond delay="0"/>
                                  </p:stCondLst>
                                  <p:childTnLst>
                                    <p:set>
                                      <p:cBhvr>
                                        <p:cTn id="61" dur="1" fill="hold">
                                          <p:stCondLst>
                                            <p:cond delay="0"/>
                                          </p:stCondLst>
                                        </p:cTn>
                                        <p:tgtEl>
                                          <p:spTgt spid="12"/>
                                        </p:tgtEl>
                                        <p:attrNameLst>
                                          <p:attrName>style.visibility</p:attrName>
                                        </p:attrNameLst>
                                      </p:cBhvr>
                                      <p:to>
                                        <p:strVal val="visible"/>
                                      </p:to>
                                    </p:set>
                                    <p:anim calcmode="lin" valueType="num">
                                      <p:cBhvr additive="base">
                                        <p:cTn id="62" dur="500"/>
                                        <p:tgtEl>
                                          <p:spTgt spid="12"/>
                                        </p:tgtEl>
                                        <p:attrNameLst>
                                          <p:attrName>ppt_x</p:attrName>
                                        </p:attrNameLst>
                                      </p:cBhvr>
                                      <p:tavLst>
                                        <p:tav tm="0">
                                          <p:val>
                                            <p:strVal val="#ppt_x-#ppt_w*1.125000"/>
                                          </p:val>
                                        </p:tav>
                                        <p:tav tm="100000">
                                          <p:val>
                                            <p:strVal val="#ppt_x"/>
                                          </p:val>
                                        </p:tav>
                                      </p:tavLst>
                                    </p:anim>
                                    <p:animEffect transition="in" filter="wipe(right)">
                                      <p:cBhvr>
                                        <p:cTn id="63" dur="500"/>
                                        <p:tgtEl>
                                          <p:spTgt spid="12"/>
                                        </p:tgtEl>
                                      </p:cBhvr>
                                    </p:animEffect>
                                  </p:childTnLst>
                                </p:cTn>
                              </p:par>
                              <p:par>
                                <p:cTn id="64" presetID="12" presetClass="entr" presetSubtype="8" fill="hold" grpId="0" nodeType="withEffect">
                                  <p:stCondLst>
                                    <p:cond delay="0"/>
                                  </p:stCondLst>
                                  <p:childTnLst>
                                    <p:set>
                                      <p:cBhvr>
                                        <p:cTn id="65" dur="1" fill="hold">
                                          <p:stCondLst>
                                            <p:cond delay="0"/>
                                          </p:stCondLst>
                                        </p:cTn>
                                        <p:tgtEl>
                                          <p:spTgt spid="13"/>
                                        </p:tgtEl>
                                        <p:attrNameLst>
                                          <p:attrName>style.visibility</p:attrName>
                                        </p:attrNameLst>
                                      </p:cBhvr>
                                      <p:to>
                                        <p:strVal val="visible"/>
                                      </p:to>
                                    </p:set>
                                    <p:anim calcmode="lin" valueType="num">
                                      <p:cBhvr additive="base">
                                        <p:cTn id="66" dur="500"/>
                                        <p:tgtEl>
                                          <p:spTgt spid="13"/>
                                        </p:tgtEl>
                                        <p:attrNameLst>
                                          <p:attrName>ppt_x</p:attrName>
                                        </p:attrNameLst>
                                      </p:cBhvr>
                                      <p:tavLst>
                                        <p:tav tm="0">
                                          <p:val>
                                            <p:strVal val="#ppt_x-#ppt_w*1.125000"/>
                                          </p:val>
                                        </p:tav>
                                        <p:tav tm="100000">
                                          <p:val>
                                            <p:strVal val="#ppt_x"/>
                                          </p:val>
                                        </p:tav>
                                      </p:tavLst>
                                    </p:anim>
                                    <p:animEffect transition="in" filter="wipe(right)">
                                      <p:cBhvr>
                                        <p:cTn id="67" dur="500"/>
                                        <p:tgtEl>
                                          <p:spTgt spid="13"/>
                                        </p:tgtEl>
                                      </p:cBhvr>
                                    </p:animEffect>
                                  </p:childTnLst>
                                </p:cTn>
                              </p:par>
                              <p:par>
                                <p:cTn id="68" presetID="10" presetClass="entr" presetSubtype="0" fill="hold" grpId="0" nodeType="withEffect">
                                  <p:stCondLst>
                                    <p:cond delay="0"/>
                                  </p:stCondLst>
                                  <p:iterate type="lt">
                                    <p:tmPct val="10000"/>
                                  </p:iterate>
                                  <p:childTnLst>
                                    <p:set>
                                      <p:cBhvr>
                                        <p:cTn id="69" dur="1" fill="hold">
                                          <p:stCondLst>
                                            <p:cond delay="0"/>
                                          </p:stCondLst>
                                        </p:cTn>
                                        <p:tgtEl>
                                          <p:spTgt spid="16"/>
                                        </p:tgtEl>
                                        <p:attrNameLst>
                                          <p:attrName>style.visibility</p:attrName>
                                        </p:attrNameLst>
                                      </p:cBhvr>
                                      <p:to>
                                        <p:strVal val="visible"/>
                                      </p:to>
                                    </p:set>
                                    <p:animEffect transition="in" filter="fade">
                                      <p:cBhvr>
                                        <p:cTn id="70" dur="1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p:bldP spid="7" grpId="0"/>
      <p:bldP spid="8" grpId="0"/>
      <p:bldP spid="9" grpId="0"/>
      <p:bldP spid="10" grpId="0"/>
      <p:bldP spid="11" grpId="0"/>
      <p:bldP spid="12" grpId="0"/>
      <p:bldP spid="13" grpId="0"/>
      <p:bldP spid="16"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 name="矩形: 圆角 39">
            <a:extLst>
              <a:ext uri="{FF2B5EF4-FFF2-40B4-BE49-F238E27FC236}">
                <a16:creationId xmlns:a16="http://schemas.microsoft.com/office/drawing/2014/main" id="{2CDA003B-E370-41CA-BF91-0EB449CFB86E}"/>
              </a:ext>
            </a:extLst>
          </p:cNvPr>
          <p:cNvSpPr/>
          <p:nvPr/>
        </p:nvSpPr>
        <p:spPr>
          <a:xfrm>
            <a:off x="244223" y="144899"/>
            <a:ext cx="1931818" cy="400110"/>
          </a:xfrm>
          <a:prstGeom prst="round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Hexagon 3">
            <a:extLst>
              <a:ext uri="{FF2B5EF4-FFF2-40B4-BE49-F238E27FC236}">
                <a16:creationId xmlns:a16="http://schemas.microsoft.com/office/drawing/2014/main" id="{10947842-0DB2-47F9-9150-BCCF0CB8656F}"/>
              </a:ext>
            </a:extLst>
          </p:cNvPr>
          <p:cNvSpPr/>
          <p:nvPr/>
        </p:nvSpPr>
        <p:spPr>
          <a:xfrm>
            <a:off x="321157" y="2462205"/>
            <a:ext cx="739634" cy="637615"/>
          </a:xfrm>
          <a:prstGeom prst="hexagon">
            <a:avLst/>
          </a:prstGeom>
          <a:noFill/>
          <a:ln w="28575">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lumMod val="65000"/>
                    <a:lumOff val="35000"/>
                  </a:schemeClr>
                </a:solidFill>
                <a:latin typeface="Roboto" panose="02000000000000000000" pitchFamily="2" charset="0"/>
                <a:ea typeface="Roboto" panose="02000000000000000000" pitchFamily="2" charset="0"/>
              </a:rPr>
              <a:t>01</a:t>
            </a:r>
          </a:p>
        </p:txBody>
      </p:sp>
      <p:sp>
        <p:nvSpPr>
          <p:cNvPr id="3" name="Hexagon 10">
            <a:extLst>
              <a:ext uri="{FF2B5EF4-FFF2-40B4-BE49-F238E27FC236}">
                <a16:creationId xmlns:a16="http://schemas.microsoft.com/office/drawing/2014/main" id="{1A865D69-0E32-4357-850C-731B51CB9BD8}"/>
              </a:ext>
            </a:extLst>
          </p:cNvPr>
          <p:cNvSpPr/>
          <p:nvPr/>
        </p:nvSpPr>
        <p:spPr>
          <a:xfrm>
            <a:off x="1645334" y="2419108"/>
            <a:ext cx="739634" cy="637615"/>
          </a:xfrm>
          <a:prstGeom prst="hexagon">
            <a:avLst/>
          </a:prstGeom>
          <a:noFill/>
          <a:ln w="28575">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lumMod val="65000"/>
                    <a:lumOff val="35000"/>
                  </a:schemeClr>
                </a:solidFill>
                <a:latin typeface="Roboto" panose="02000000000000000000" pitchFamily="2" charset="0"/>
                <a:ea typeface="Roboto" panose="02000000000000000000" pitchFamily="2" charset="0"/>
              </a:rPr>
              <a:t>02</a:t>
            </a:r>
          </a:p>
        </p:txBody>
      </p:sp>
      <p:sp>
        <p:nvSpPr>
          <p:cNvPr id="4" name="Hexagon 11">
            <a:extLst>
              <a:ext uri="{FF2B5EF4-FFF2-40B4-BE49-F238E27FC236}">
                <a16:creationId xmlns:a16="http://schemas.microsoft.com/office/drawing/2014/main" id="{A2C24AEB-8CA2-45D4-90DD-482F80479989}"/>
              </a:ext>
            </a:extLst>
          </p:cNvPr>
          <p:cNvSpPr/>
          <p:nvPr/>
        </p:nvSpPr>
        <p:spPr>
          <a:xfrm>
            <a:off x="3041330" y="2419107"/>
            <a:ext cx="739634" cy="637615"/>
          </a:xfrm>
          <a:prstGeom prst="hexagon">
            <a:avLst/>
          </a:prstGeom>
          <a:solidFill>
            <a:schemeClr val="bg1">
              <a:lumMod val="65000"/>
            </a:schemeClr>
          </a:solidFill>
          <a:ln w="28575">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latin typeface="Roboto" panose="02000000000000000000" pitchFamily="2" charset="0"/>
                <a:ea typeface="Roboto" panose="02000000000000000000" pitchFamily="2" charset="0"/>
              </a:rPr>
              <a:t>03</a:t>
            </a:r>
          </a:p>
        </p:txBody>
      </p:sp>
      <p:sp>
        <p:nvSpPr>
          <p:cNvPr id="5" name="Hexagon 12">
            <a:extLst>
              <a:ext uri="{FF2B5EF4-FFF2-40B4-BE49-F238E27FC236}">
                <a16:creationId xmlns:a16="http://schemas.microsoft.com/office/drawing/2014/main" id="{E8744E22-F1CF-41A2-B8F9-82184DE6D4AE}"/>
              </a:ext>
            </a:extLst>
          </p:cNvPr>
          <p:cNvSpPr/>
          <p:nvPr/>
        </p:nvSpPr>
        <p:spPr>
          <a:xfrm>
            <a:off x="4313014" y="2419111"/>
            <a:ext cx="739634" cy="637615"/>
          </a:xfrm>
          <a:prstGeom prst="hexagon">
            <a:avLst/>
          </a:prstGeom>
          <a:noFill/>
          <a:ln w="28575">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lumMod val="65000"/>
                    <a:lumOff val="35000"/>
                  </a:schemeClr>
                </a:solidFill>
                <a:latin typeface="Roboto" panose="02000000000000000000" pitchFamily="2" charset="0"/>
                <a:ea typeface="Roboto" panose="02000000000000000000" pitchFamily="2" charset="0"/>
              </a:rPr>
              <a:t>04</a:t>
            </a:r>
          </a:p>
        </p:txBody>
      </p:sp>
      <p:sp>
        <p:nvSpPr>
          <p:cNvPr id="6" name="Hexagon 13">
            <a:extLst>
              <a:ext uri="{FF2B5EF4-FFF2-40B4-BE49-F238E27FC236}">
                <a16:creationId xmlns:a16="http://schemas.microsoft.com/office/drawing/2014/main" id="{C452239D-844A-43AA-BED2-BAB193DCEBB8}"/>
              </a:ext>
            </a:extLst>
          </p:cNvPr>
          <p:cNvSpPr/>
          <p:nvPr/>
        </p:nvSpPr>
        <p:spPr>
          <a:xfrm>
            <a:off x="6803006" y="2454837"/>
            <a:ext cx="739634" cy="637615"/>
          </a:xfrm>
          <a:prstGeom prst="hexagon">
            <a:avLst/>
          </a:prstGeom>
          <a:noFill/>
          <a:ln w="28575">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lumMod val="65000"/>
                    <a:lumOff val="35000"/>
                  </a:schemeClr>
                </a:solidFill>
                <a:latin typeface="Roboto" panose="02000000000000000000" pitchFamily="2" charset="0"/>
                <a:ea typeface="Roboto" panose="02000000000000000000" pitchFamily="2" charset="0"/>
              </a:rPr>
              <a:t>05</a:t>
            </a:r>
          </a:p>
        </p:txBody>
      </p:sp>
      <p:cxnSp>
        <p:nvCxnSpPr>
          <p:cNvPr id="7" name="Straight Connector 5">
            <a:extLst>
              <a:ext uri="{FF2B5EF4-FFF2-40B4-BE49-F238E27FC236}">
                <a16:creationId xmlns:a16="http://schemas.microsoft.com/office/drawing/2014/main" id="{AD978107-01C8-4E8C-97B2-FA6B4760DB15}"/>
              </a:ext>
            </a:extLst>
          </p:cNvPr>
          <p:cNvCxnSpPr>
            <a:cxnSpLocks/>
          </p:cNvCxnSpPr>
          <p:nvPr/>
        </p:nvCxnSpPr>
        <p:spPr>
          <a:xfrm flipV="1">
            <a:off x="1085474" y="2737917"/>
            <a:ext cx="510494" cy="2"/>
          </a:xfrm>
          <a:prstGeom prst="line">
            <a:avLst/>
          </a:prstGeom>
          <a:ln>
            <a:solidFill>
              <a:schemeClr val="bg2">
                <a:lumMod val="75000"/>
              </a:schemeClr>
            </a:solidFill>
            <a:prstDash val="dash"/>
            <a:headEnd type="oval"/>
            <a:tailEnd type="ova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18427504-B0E6-4C13-A32B-A3A7FA442FF8}"/>
              </a:ext>
            </a:extLst>
          </p:cNvPr>
          <p:cNvCxnSpPr>
            <a:stCxn id="3" idx="0"/>
            <a:endCxn id="4" idx="3"/>
          </p:cNvCxnSpPr>
          <p:nvPr/>
        </p:nvCxnSpPr>
        <p:spPr>
          <a:xfrm flipV="1">
            <a:off x="2384968" y="2737915"/>
            <a:ext cx="656362" cy="1"/>
          </a:xfrm>
          <a:prstGeom prst="line">
            <a:avLst/>
          </a:prstGeom>
          <a:ln>
            <a:solidFill>
              <a:schemeClr val="bg2">
                <a:lumMod val="75000"/>
              </a:schemeClr>
            </a:solidFill>
            <a:prstDash val="dash"/>
            <a:headEnd type="oval"/>
            <a:tailEnd type="oval"/>
          </a:ln>
        </p:spPr>
        <p:style>
          <a:lnRef idx="1">
            <a:schemeClr val="accent1"/>
          </a:lnRef>
          <a:fillRef idx="0">
            <a:schemeClr val="accent1"/>
          </a:fillRef>
          <a:effectRef idx="0">
            <a:schemeClr val="accent1"/>
          </a:effectRef>
          <a:fontRef idx="minor">
            <a:schemeClr val="tx1"/>
          </a:fontRef>
        </p:style>
      </p:cxnSp>
      <p:cxnSp>
        <p:nvCxnSpPr>
          <p:cNvPr id="9" name="Straight Connector 9">
            <a:extLst>
              <a:ext uri="{FF2B5EF4-FFF2-40B4-BE49-F238E27FC236}">
                <a16:creationId xmlns:a16="http://schemas.microsoft.com/office/drawing/2014/main" id="{60240939-9B4D-43F1-B2CF-D95B532DC2D7}"/>
              </a:ext>
            </a:extLst>
          </p:cNvPr>
          <p:cNvCxnSpPr>
            <a:stCxn id="4" idx="0"/>
            <a:endCxn id="5" idx="3"/>
          </p:cNvCxnSpPr>
          <p:nvPr/>
        </p:nvCxnSpPr>
        <p:spPr>
          <a:xfrm>
            <a:off x="3780964" y="2737915"/>
            <a:ext cx="532050" cy="4"/>
          </a:xfrm>
          <a:prstGeom prst="line">
            <a:avLst/>
          </a:prstGeom>
          <a:ln>
            <a:solidFill>
              <a:schemeClr val="bg2">
                <a:lumMod val="75000"/>
              </a:schemeClr>
            </a:solidFill>
            <a:prstDash val="dash"/>
            <a:headEnd type="oval"/>
            <a:tailEnd type="oval"/>
          </a:ln>
        </p:spPr>
        <p:style>
          <a:lnRef idx="1">
            <a:schemeClr val="accent1"/>
          </a:lnRef>
          <a:fillRef idx="0">
            <a:schemeClr val="accent1"/>
          </a:fillRef>
          <a:effectRef idx="0">
            <a:schemeClr val="accent1"/>
          </a:effectRef>
          <a:fontRef idx="minor">
            <a:schemeClr val="tx1"/>
          </a:fontRef>
        </p:style>
      </p:cxnSp>
      <p:sp>
        <p:nvSpPr>
          <p:cNvPr id="10" name="Hexagon 30">
            <a:extLst>
              <a:ext uri="{FF2B5EF4-FFF2-40B4-BE49-F238E27FC236}">
                <a16:creationId xmlns:a16="http://schemas.microsoft.com/office/drawing/2014/main" id="{62E72CB2-3C4E-4062-B1FB-A1DF459CC098}"/>
              </a:ext>
            </a:extLst>
          </p:cNvPr>
          <p:cNvSpPr/>
          <p:nvPr/>
        </p:nvSpPr>
        <p:spPr>
          <a:xfrm>
            <a:off x="8404366" y="2504606"/>
            <a:ext cx="739634" cy="637615"/>
          </a:xfrm>
          <a:prstGeom prst="hexagon">
            <a:avLst/>
          </a:prstGeom>
          <a:noFill/>
          <a:ln w="28575">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solidFill>
                  <a:schemeClr val="tx1">
                    <a:lumMod val="65000"/>
                    <a:lumOff val="35000"/>
                  </a:schemeClr>
                </a:solidFill>
                <a:latin typeface="Roboto" panose="02000000000000000000" pitchFamily="2" charset="0"/>
                <a:ea typeface="Roboto" panose="02000000000000000000" pitchFamily="2" charset="0"/>
              </a:rPr>
              <a:t>06</a:t>
            </a:r>
          </a:p>
        </p:txBody>
      </p:sp>
      <p:cxnSp>
        <p:nvCxnSpPr>
          <p:cNvPr id="11" name="Straight Connector 31">
            <a:extLst>
              <a:ext uri="{FF2B5EF4-FFF2-40B4-BE49-F238E27FC236}">
                <a16:creationId xmlns:a16="http://schemas.microsoft.com/office/drawing/2014/main" id="{66BAFF5D-3A65-4C66-889F-D16F4EEC70EC}"/>
              </a:ext>
            </a:extLst>
          </p:cNvPr>
          <p:cNvCxnSpPr>
            <a:cxnSpLocks/>
          </p:cNvCxnSpPr>
          <p:nvPr/>
        </p:nvCxnSpPr>
        <p:spPr>
          <a:xfrm flipV="1">
            <a:off x="7590151" y="2773645"/>
            <a:ext cx="814215" cy="2"/>
          </a:xfrm>
          <a:prstGeom prst="line">
            <a:avLst/>
          </a:prstGeom>
          <a:ln>
            <a:solidFill>
              <a:schemeClr val="bg2">
                <a:lumMod val="75000"/>
              </a:schemeClr>
            </a:solidFill>
            <a:prstDash val="dash"/>
            <a:headEnd type="oval"/>
            <a:tailEnd type="oval"/>
          </a:ln>
        </p:spPr>
        <p:style>
          <a:lnRef idx="1">
            <a:schemeClr val="accent1"/>
          </a:lnRef>
          <a:fillRef idx="0">
            <a:schemeClr val="accent1"/>
          </a:fillRef>
          <a:effectRef idx="0">
            <a:schemeClr val="accent1"/>
          </a:effectRef>
          <a:fontRef idx="minor">
            <a:schemeClr val="tx1"/>
          </a:fontRef>
        </p:style>
      </p:cxnSp>
      <p:sp>
        <p:nvSpPr>
          <p:cNvPr id="20" name="TextBox 24">
            <a:extLst>
              <a:ext uri="{FF2B5EF4-FFF2-40B4-BE49-F238E27FC236}">
                <a16:creationId xmlns:a16="http://schemas.microsoft.com/office/drawing/2014/main" id="{DFEB75E3-DBD3-4D1E-8E4D-EE3F3F5B4858}"/>
              </a:ext>
            </a:extLst>
          </p:cNvPr>
          <p:cNvSpPr txBox="1"/>
          <p:nvPr/>
        </p:nvSpPr>
        <p:spPr>
          <a:xfrm>
            <a:off x="438997" y="3508888"/>
            <a:ext cx="2389187" cy="346239"/>
          </a:xfrm>
          <a:prstGeom prst="rect">
            <a:avLst/>
          </a:prstGeom>
          <a:noFill/>
        </p:spPr>
        <p:txBody>
          <a:bodyPr lIns="68568" tIns="34285" rIns="68568" bIns="34285">
            <a:spAutoFit/>
          </a:bodyPr>
          <a:lstStyle/>
          <a:p>
            <a:pPr>
              <a:lnSpc>
                <a:spcPct val="150000"/>
              </a:lnSpc>
              <a:defRPr/>
            </a:pPr>
            <a:r>
              <a:rPr lang="zh-CN" altLang="en-US" sz="1200" b="1" dirty="0">
                <a:solidFill>
                  <a:schemeClr val="bg1">
                    <a:lumMod val="50000"/>
                  </a:schemeClr>
                </a:solidFill>
                <a:latin typeface="微软雅黑" pitchFamily="34" charset="-122"/>
                <a:ea typeface="微软雅黑" pitchFamily="34" charset="-122"/>
                <a:cs typeface="华文黑体" pitchFamily="2" charset="-122"/>
              </a:rPr>
              <a:t>点击此处添加标题</a:t>
            </a:r>
          </a:p>
        </p:txBody>
      </p:sp>
      <p:sp>
        <p:nvSpPr>
          <p:cNvPr id="21" name="TextBox 25">
            <a:extLst>
              <a:ext uri="{FF2B5EF4-FFF2-40B4-BE49-F238E27FC236}">
                <a16:creationId xmlns:a16="http://schemas.microsoft.com/office/drawing/2014/main" id="{7C466FF7-B82B-4E85-8908-C8CFD108550F}"/>
              </a:ext>
            </a:extLst>
          </p:cNvPr>
          <p:cNvSpPr txBox="1"/>
          <p:nvPr/>
        </p:nvSpPr>
        <p:spPr>
          <a:xfrm>
            <a:off x="438999" y="3864488"/>
            <a:ext cx="1805754" cy="549371"/>
          </a:xfrm>
          <a:prstGeom prst="rect">
            <a:avLst/>
          </a:prstGeom>
          <a:noFill/>
        </p:spPr>
        <p:txBody>
          <a:bodyPr wrap="square" lIns="68568" tIns="34285" rIns="68568" bIns="34285">
            <a:spAutoFit/>
          </a:bodyPr>
          <a:lstStyle/>
          <a:p>
            <a:pPr>
              <a:lnSpc>
                <a:spcPct val="130000"/>
              </a:lnSpc>
              <a:defRPr/>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a:t>
            </a:r>
          </a:p>
        </p:txBody>
      </p:sp>
      <p:sp>
        <p:nvSpPr>
          <p:cNvPr id="22" name="TextBox 24">
            <a:extLst>
              <a:ext uri="{FF2B5EF4-FFF2-40B4-BE49-F238E27FC236}">
                <a16:creationId xmlns:a16="http://schemas.microsoft.com/office/drawing/2014/main" id="{7AFE845D-E24B-4B9D-ACB8-0A6033447426}"/>
              </a:ext>
            </a:extLst>
          </p:cNvPr>
          <p:cNvSpPr txBox="1"/>
          <p:nvPr/>
        </p:nvSpPr>
        <p:spPr>
          <a:xfrm>
            <a:off x="2507258" y="3452364"/>
            <a:ext cx="2389187" cy="346239"/>
          </a:xfrm>
          <a:prstGeom prst="rect">
            <a:avLst/>
          </a:prstGeom>
          <a:noFill/>
        </p:spPr>
        <p:txBody>
          <a:bodyPr lIns="68568" tIns="34285" rIns="68568" bIns="34285">
            <a:spAutoFit/>
          </a:bodyPr>
          <a:lstStyle/>
          <a:p>
            <a:pPr>
              <a:lnSpc>
                <a:spcPct val="150000"/>
              </a:lnSpc>
              <a:defRPr/>
            </a:pPr>
            <a:r>
              <a:rPr lang="zh-CN" altLang="en-US" sz="1200" b="1" dirty="0">
                <a:solidFill>
                  <a:schemeClr val="bg1">
                    <a:lumMod val="50000"/>
                  </a:schemeClr>
                </a:solidFill>
                <a:latin typeface="微软雅黑" pitchFamily="34" charset="-122"/>
                <a:ea typeface="微软雅黑" pitchFamily="34" charset="-122"/>
                <a:cs typeface="华文黑体" pitchFamily="2" charset="-122"/>
              </a:rPr>
              <a:t>点击此处添加标题</a:t>
            </a:r>
          </a:p>
        </p:txBody>
      </p:sp>
      <p:sp>
        <p:nvSpPr>
          <p:cNvPr id="23" name="TextBox 25">
            <a:extLst>
              <a:ext uri="{FF2B5EF4-FFF2-40B4-BE49-F238E27FC236}">
                <a16:creationId xmlns:a16="http://schemas.microsoft.com/office/drawing/2014/main" id="{87EFC32C-46A2-4311-8D82-A5B1DE44B4A3}"/>
              </a:ext>
            </a:extLst>
          </p:cNvPr>
          <p:cNvSpPr txBox="1"/>
          <p:nvPr/>
        </p:nvSpPr>
        <p:spPr>
          <a:xfrm>
            <a:off x="2507260" y="3807964"/>
            <a:ext cx="1805754" cy="549371"/>
          </a:xfrm>
          <a:prstGeom prst="rect">
            <a:avLst/>
          </a:prstGeom>
          <a:noFill/>
        </p:spPr>
        <p:txBody>
          <a:bodyPr wrap="square" lIns="68568" tIns="34285" rIns="68568" bIns="34285">
            <a:spAutoFit/>
          </a:bodyPr>
          <a:lstStyle/>
          <a:p>
            <a:pPr>
              <a:lnSpc>
                <a:spcPct val="130000"/>
              </a:lnSpc>
              <a:defRPr/>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a:t>
            </a:r>
          </a:p>
        </p:txBody>
      </p:sp>
      <p:sp>
        <p:nvSpPr>
          <p:cNvPr id="24" name="TextBox 24">
            <a:extLst>
              <a:ext uri="{FF2B5EF4-FFF2-40B4-BE49-F238E27FC236}">
                <a16:creationId xmlns:a16="http://schemas.microsoft.com/office/drawing/2014/main" id="{B58373DE-8280-43BC-A07E-F8DA1EF7E283}"/>
              </a:ext>
            </a:extLst>
          </p:cNvPr>
          <p:cNvSpPr txBox="1"/>
          <p:nvPr/>
        </p:nvSpPr>
        <p:spPr>
          <a:xfrm>
            <a:off x="4194535" y="3443003"/>
            <a:ext cx="2389187" cy="346239"/>
          </a:xfrm>
          <a:prstGeom prst="rect">
            <a:avLst/>
          </a:prstGeom>
          <a:noFill/>
        </p:spPr>
        <p:txBody>
          <a:bodyPr lIns="68568" tIns="34285" rIns="68568" bIns="34285">
            <a:spAutoFit/>
          </a:bodyPr>
          <a:lstStyle/>
          <a:p>
            <a:pPr>
              <a:lnSpc>
                <a:spcPct val="150000"/>
              </a:lnSpc>
              <a:defRPr/>
            </a:pPr>
            <a:r>
              <a:rPr lang="zh-CN" altLang="en-US" sz="1200" b="1" dirty="0">
                <a:solidFill>
                  <a:schemeClr val="bg1">
                    <a:lumMod val="50000"/>
                  </a:schemeClr>
                </a:solidFill>
                <a:latin typeface="微软雅黑" pitchFamily="34" charset="-122"/>
                <a:ea typeface="微软雅黑" pitchFamily="34" charset="-122"/>
                <a:cs typeface="华文黑体" pitchFamily="2" charset="-122"/>
              </a:rPr>
              <a:t>点击此处添加标题</a:t>
            </a:r>
          </a:p>
        </p:txBody>
      </p:sp>
      <p:sp>
        <p:nvSpPr>
          <p:cNvPr id="25" name="TextBox 25">
            <a:extLst>
              <a:ext uri="{FF2B5EF4-FFF2-40B4-BE49-F238E27FC236}">
                <a16:creationId xmlns:a16="http://schemas.microsoft.com/office/drawing/2014/main" id="{24D0DB31-4063-4375-95F5-874903DD1FCE}"/>
              </a:ext>
            </a:extLst>
          </p:cNvPr>
          <p:cNvSpPr txBox="1"/>
          <p:nvPr/>
        </p:nvSpPr>
        <p:spPr>
          <a:xfrm>
            <a:off x="4482566" y="3798603"/>
            <a:ext cx="1805754" cy="549371"/>
          </a:xfrm>
          <a:prstGeom prst="rect">
            <a:avLst/>
          </a:prstGeom>
          <a:noFill/>
        </p:spPr>
        <p:txBody>
          <a:bodyPr wrap="square" lIns="68568" tIns="34285" rIns="68568" bIns="34285">
            <a:spAutoFit/>
          </a:bodyPr>
          <a:lstStyle/>
          <a:p>
            <a:pPr>
              <a:lnSpc>
                <a:spcPct val="130000"/>
              </a:lnSpc>
              <a:defRPr/>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a:t>
            </a:r>
          </a:p>
        </p:txBody>
      </p:sp>
      <p:sp>
        <p:nvSpPr>
          <p:cNvPr id="26" name="TextBox 24">
            <a:extLst>
              <a:ext uri="{FF2B5EF4-FFF2-40B4-BE49-F238E27FC236}">
                <a16:creationId xmlns:a16="http://schemas.microsoft.com/office/drawing/2014/main" id="{04873348-5C27-4E74-AAD0-455E70D91699}"/>
              </a:ext>
            </a:extLst>
          </p:cNvPr>
          <p:cNvSpPr txBox="1"/>
          <p:nvPr/>
        </p:nvSpPr>
        <p:spPr>
          <a:xfrm>
            <a:off x="7065586" y="3461725"/>
            <a:ext cx="2389187" cy="346239"/>
          </a:xfrm>
          <a:prstGeom prst="rect">
            <a:avLst/>
          </a:prstGeom>
          <a:noFill/>
        </p:spPr>
        <p:txBody>
          <a:bodyPr lIns="68568" tIns="34285" rIns="68568" bIns="34285">
            <a:spAutoFit/>
          </a:bodyPr>
          <a:lstStyle/>
          <a:p>
            <a:pPr>
              <a:lnSpc>
                <a:spcPct val="150000"/>
              </a:lnSpc>
              <a:defRPr/>
            </a:pPr>
            <a:r>
              <a:rPr lang="zh-CN" altLang="en-US" sz="1200" b="1" dirty="0">
                <a:solidFill>
                  <a:schemeClr val="bg1">
                    <a:lumMod val="50000"/>
                  </a:schemeClr>
                </a:solidFill>
                <a:latin typeface="微软雅黑" pitchFamily="34" charset="-122"/>
                <a:ea typeface="微软雅黑" pitchFamily="34" charset="-122"/>
                <a:cs typeface="华文黑体" pitchFamily="2" charset="-122"/>
              </a:rPr>
              <a:t>点击此处添加标题</a:t>
            </a:r>
          </a:p>
        </p:txBody>
      </p:sp>
      <p:sp>
        <p:nvSpPr>
          <p:cNvPr id="27" name="TextBox 25">
            <a:extLst>
              <a:ext uri="{FF2B5EF4-FFF2-40B4-BE49-F238E27FC236}">
                <a16:creationId xmlns:a16="http://schemas.microsoft.com/office/drawing/2014/main" id="{73EFA57C-EEFC-4545-B473-B9F2A8DF5B3B}"/>
              </a:ext>
            </a:extLst>
          </p:cNvPr>
          <p:cNvSpPr txBox="1"/>
          <p:nvPr/>
        </p:nvSpPr>
        <p:spPr>
          <a:xfrm>
            <a:off x="7065588" y="3817325"/>
            <a:ext cx="1805754" cy="549371"/>
          </a:xfrm>
          <a:prstGeom prst="rect">
            <a:avLst/>
          </a:prstGeom>
          <a:noFill/>
        </p:spPr>
        <p:txBody>
          <a:bodyPr wrap="square" lIns="68568" tIns="34285" rIns="68568" bIns="34285">
            <a:spAutoFit/>
          </a:bodyPr>
          <a:lstStyle/>
          <a:p>
            <a:pPr>
              <a:lnSpc>
                <a:spcPct val="130000"/>
              </a:lnSpc>
              <a:defRPr/>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a:t>
            </a:r>
          </a:p>
        </p:txBody>
      </p:sp>
      <p:sp>
        <p:nvSpPr>
          <p:cNvPr id="28" name="TextBox 24">
            <a:extLst>
              <a:ext uri="{FF2B5EF4-FFF2-40B4-BE49-F238E27FC236}">
                <a16:creationId xmlns:a16="http://schemas.microsoft.com/office/drawing/2014/main" id="{27E42787-0314-49A1-994F-2D02A63217A9}"/>
              </a:ext>
            </a:extLst>
          </p:cNvPr>
          <p:cNvSpPr txBox="1"/>
          <p:nvPr/>
        </p:nvSpPr>
        <p:spPr>
          <a:xfrm>
            <a:off x="1085474" y="1383819"/>
            <a:ext cx="2389187" cy="346239"/>
          </a:xfrm>
          <a:prstGeom prst="rect">
            <a:avLst/>
          </a:prstGeom>
          <a:noFill/>
        </p:spPr>
        <p:txBody>
          <a:bodyPr lIns="68568" tIns="34285" rIns="68568" bIns="34285">
            <a:spAutoFit/>
          </a:bodyPr>
          <a:lstStyle/>
          <a:p>
            <a:pPr>
              <a:lnSpc>
                <a:spcPct val="150000"/>
              </a:lnSpc>
              <a:defRPr/>
            </a:pPr>
            <a:r>
              <a:rPr lang="zh-CN" altLang="en-US" sz="1200" b="1" dirty="0">
                <a:solidFill>
                  <a:schemeClr val="bg1">
                    <a:lumMod val="50000"/>
                  </a:schemeClr>
                </a:solidFill>
                <a:latin typeface="微软雅黑" pitchFamily="34" charset="-122"/>
                <a:ea typeface="微软雅黑" pitchFamily="34" charset="-122"/>
                <a:cs typeface="华文黑体" pitchFamily="2" charset="-122"/>
              </a:rPr>
              <a:t>点击此处添加标题</a:t>
            </a:r>
          </a:p>
        </p:txBody>
      </p:sp>
      <p:sp>
        <p:nvSpPr>
          <p:cNvPr id="29" name="TextBox 25">
            <a:extLst>
              <a:ext uri="{FF2B5EF4-FFF2-40B4-BE49-F238E27FC236}">
                <a16:creationId xmlns:a16="http://schemas.microsoft.com/office/drawing/2014/main" id="{6F099EA9-E64A-41D3-B9D4-F507B0FF6B63}"/>
              </a:ext>
            </a:extLst>
          </p:cNvPr>
          <p:cNvSpPr txBox="1"/>
          <p:nvPr/>
        </p:nvSpPr>
        <p:spPr>
          <a:xfrm>
            <a:off x="1085476" y="1739419"/>
            <a:ext cx="1805754" cy="549371"/>
          </a:xfrm>
          <a:prstGeom prst="rect">
            <a:avLst/>
          </a:prstGeom>
          <a:noFill/>
        </p:spPr>
        <p:txBody>
          <a:bodyPr wrap="square" lIns="68568" tIns="34285" rIns="68568" bIns="34285">
            <a:spAutoFit/>
          </a:bodyPr>
          <a:lstStyle/>
          <a:p>
            <a:pPr>
              <a:lnSpc>
                <a:spcPct val="130000"/>
              </a:lnSpc>
              <a:defRPr/>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a:t>
            </a:r>
          </a:p>
        </p:txBody>
      </p:sp>
      <p:sp>
        <p:nvSpPr>
          <p:cNvPr id="30" name="TextBox 24">
            <a:extLst>
              <a:ext uri="{FF2B5EF4-FFF2-40B4-BE49-F238E27FC236}">
                <a16:creationId xmlns:a16="http://schemas.microsoft.com/office/drawing/2014/main" id="{F691E887-F130-4F5C-A2F8-CC7D3F2FEDAF}"/>
              </a:ext>
            </a:extLst>
          </p:cNvPr>
          <p:cNvSpPr txBox="1"/>
          <p:nvPr/>
        </p:nvSpPr>
        <p:spPr>
          <a:xfrm>
            <a:off x="3780962" y="1376858"/>
            <a:ext cx="2389187" cy="346239"/>
          </a:xfrm>
          <a:prstGeom prst="rect">
            <a:avLst/>
          </a:prstGeom>
          <a:noFill/>
        </p:spPr>
        <p:txBody>
          <a:bodyPr lIns="68568" tIns="34285" rIns="68568" bIns="34285">
            <a:spAutoFit/>
          </a:bodyPr>
          <a:lstStyle/>
          <a:p>
            <a:pPr>
              <a:lnSpc>
                <a:spcPct val="150000"/>
              </a:lnSpc>
              <a:defRPr/>
            </a:pPr>
            <a:r>
              <a:rPr lang="zh-CN" altLang="en-US" sz="1200" b="1" dirty="0">
                <a:solidFill>
                  <a:schemeClr val="bg1">
                    <a:lumMod val="50000"/>
                  </a:schemeClr>
                </a:solidFill>
                <a:latin typeface="微软雅黑" pitchFamily="34" charset="-122"/>
                <a:ea typeface="微软雅黑" pitchFamily="34" charset="-122"/>
                <a:cs typeface="华文黑体" pitchFamily="2" charset="-122"/>
              </a:rPr>
              <a:t>点击此处添加标题</a:t>
            </a:r>
          </a:p>
        </p:txBody>
      </p:sp>
      <p:sp>
        <p:nvSpPr>
          <p:cNvPr id="31" name="TextBox 25">
            <a:extLst>
              <a:ext uri="{FF2B5EF4-FFF2-40B4-BE49-F238E27FC236}">
                <a16:creationId xmlns:a16="http://schemas.microsoft.com/office/drawing/2014/main" id="{BD9231D9-8C95-408C-AEDD-7345FD434C1C}"/>
              </a:ext>
            </a:extLst>
          </p:cNvPr>
          <p:cNvSpPr txBox="1"/>
          <p:nvPr/>
        </p:nvSpPr>
        <p:spPr>
          <a:xfrm>
            <a:off x="3780964" y="1732458"/>
            <a:ext cx="1805754" cy="549371"/>
          </a:xfrm>
          <a:prstGeom prst="rect">
            <a:avLst/>
          </a:prstGeom>
          <a:noFill/>
        </p:spPr>
        <p:txBody>
          <a:bodyPr wrap="square" lIns="68568" tIns="34285" rIns="68568" bIns="34285">
            <a:spAutoFit/>
          </a:bodyPr>
          <a:lstStyle/>
          <a:p>
            <a:pPr>
              <a:lnSpc>
                <a:spcPct val="130000"/>
              </a:lnSpc>
              <a:defRPr/>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a:t>
            </a:r>
          </a:p>
        </p:txBody>
      </p:sp>
      <p:sp>
        <p:nvSpPr>
          <p:cNvPr id="35" name="TextBox 24">
            <a:extLst>
              <a:ext uri="{FF2B5EF4-FFF2-40B4-BE49-F238E27FC236}">
                <a16:creationId xmlns:a16="http://schemas.microsoft.com/office/drawing/2014/main" id="{49088EDA-0E43-451F-95D7-E4484CD0B02D}"/>
              </a:ext>
            </a:extLst>
          </p:cNvPr>
          <p:cNvSpPr txBox="1"/>
          <p:nvPr/>
        </p:nvSpPr>
        <p:spPr>
          <a:xfrm>
            <a:off x="7027954" y="1346835"/>
            <a:ext cx="2389187" cy="346239"/>
          </a:xfrm>
          <a:prstGeom prst="rect">
            <a:avLst/>
          </a:prstGeom>
          <a:noFill/>
        </p:spPr>
        <p:txBody>
          <a:bodyPr lIns="68568" tIns="34285" rIns="68568" bIns="34285">
            <a:spAutoFit/>
          </a:bodyPr>
          <a:lstStyle/>
          <a:p>
            <a:pPr>
              <a:lnSpc>
                <a:spcPct val="150000"/>
              </a:lnSpc>
              <a:defRPr/>
            </a:pPr>
            <a:r>
              <a:rPr lang="zh-CN" altLang="en-US" sz="1200" b="1" dirty="0">
                <a:solidFill>
                  <a:schemeClr val="bg1">
                    <a:lumMod val="50000"/>
                  </a:schemeClr>
                </a:solidFill>
                <a:latin typeface="微软雅黑" pitchFamily="34" charset="-122"/>
                <a:ea typeface="微软雅黑" pitchFamily="34" charset="-122"/>
                <a:cs typeface="华文黑体" pitchFamily="2" charset="-122"/>
              </a:rPr>
              <a:t>点击此处添加标题</a:t>
            </a:r>
          </a:p>
        </p:txBody>
      </p:sp>
      <p:sp>
        <p:nvSpPr>
          <p:cNvPr id="36" name="TextBox 25">
            <a:extLst>
              <a:ext uri="{FF2B5EF4-FFF2-40B4-BE49-F238E27FC236}">
                <a16:creationId xmlns:a16="http://schemas.microsoft.com/office/drawing/2014/main" id="{22150E62-1316-47ED-9CBC-B4BD74B0AD99}"/>
              </a:ext>
            </a:extLst>
          </p:cNvPr>
          <p:cNvSpPr txBox="1"/>
          <p:nvPr/>
        </p:nvSpPr>
        <p:spPr>
          <a:xfrm>
            <a:off x="7027956" y="1702435"/>
            <a:ext cx="1805754" cy="549371"/>
          </a:xfrm>
          <a:prstGeom prst="rect">
            <a:avLst/>
          </a:prstGeom>
          <a:noFill/>
        </p:spPr>
        <p:txBody>
          <a:bodyPr wrap="square" lIns="68568" tIns="34285" rIns="68568" bIns="34285">
            <a:spAutoFit/>
          </a:bodyPr>
          <a:lstStyle/>
          <a:p>
            <a:pPr>
              <a:lnSpc>
                <a:spcPct val="130000"/>
              </a:lnSpc>
              <a:defRPr/>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a:t>
            </a:r>
          </a:p>
        </p:txBody>
      </p:sp>
      <p:sp>
        <p:nvSpPr>
          <p:cNvPr id="37" name="文本框 36">
            <a:extLst>
              <a:ext uri="{FF2B5EF4-FFF2-40B4-BE49-F238E27FC236}">
                <a16:creationId xmlns:a16="http://schemas.microsoft.com/office/drawing/2014/main" id="{63DFBFCC-84BF-4B96-BD4C-93AB3FC09187}"/>
              </a:ext>
            </a:extLst>
          </p:cNvPr>
          <p:cNvSpPr txBox="1"/>
          <p:nvPr/>
        </p:nvSpPr>
        <p:spPr>
          <a:xfrm>
            <a:off x="244223" y="144899"/>
            <a:ext cx="486030" cy="400110"/>
          </a:xfrm>
          <a:prstGeom prst="rect">
            <a:avLst/>
          </a:prstGeom>
          <a:noFill/>
        </p:spPr>
        <p:txBody>
          <a:bodyPr wrap="none" rtlCol="0">
            <a:spAutoFit/>
          </a:bodyPr>
          <a:lstStyle/>
          <a:p>
            <a:r>
              <a:rPr lang="en-US" altLang="zh-CN" sz="2000" dirty="0">
                <a:latin typeface="微软雅黑" panose="020B0503020204020204" pitchFamily="34" charset="-122"/>
                <a:ea typeface="微软雅黑" panose="020B0503020204020204" pitchFamily="34" charset="-122"/>
              </a:rPr>
              <a:t>01</a:t>
            </a:r>
            <a:endParaRPr lang="zh-CN" altLang="en-US" sz="2000" dirty="0">
              <a:latin typeface="微软雅黑" panose="020B0503020204020204" pitchFamily="34" charset="-122"/>
              <a:ea typeface="微软雅黑" panose="020B0503020204020204" pitchFamily="34" charset="-122"/>
            </a:endParaRPr>
          </a:p>
        </p:txBody>
      </p:sp>
      <p:sp>
        <p:nvSpPr>
          <p:cNvPr id="38" name="文本框 37">
            <a:extLst>
              <a:ext uri="{FF2B5EF4-FFF2-40B4-BE49-F238E27FC236}">
                <a16:creationId xmlns:a16="http://schemas.microsoft.com/office/drawing/2014/main" id="{306F330C-8A00-47D8-8125-E61AEC7A0896}"/>
              </a:ext>
            </a:extLst>
          </p:cNvPr>
          <p:cNvSpPr txBox="1"/>
          <p:nvPr/>
        </p:nvSpPr>
        <p:spPr>
          <a:xfrm>
            <a:off x="859727" y="144899"/>
            <a:ext cx="1210588" cy="400110"/>
          </a:xfrm>
          <a:prstGeom prst="rect">
            <a:avLst/>
          </a:prstGeom>
          <a:noFill/>
        </p:spPr>
        <p:txBody>
          <a:bodyPr wrap="none" rtlCol="0">
            <a:spAutoFit/>
          </a:bodyPr>
          <a:lstStyle/>
          <a:p>
            <a:r>
              <a:rPr lang="zh-CN" altLang="en-US" sz="2000" dirty="0">
                <a:latin typeface="微软雅黑" panose="020B0503020204020204" pitchFamily="34" charset="-122"/>
                <a:ea typeface="微软雅黑" panose="020B0503020204020204" pitchFamily="34" charset="-122"/>
              </a:rPr>
              <a:t>课题综述</a:t>
            </a:r>
          </a:p>
        </p:txBody>
      </p:sp>
      <p:sp>
        <p:nvSpPr>
          <p:cNvPr id="39" name="TextBox 21">
            <a:extLst>
              <a:ext uri="{FF2B5EF4-FFF2-40B4-BE49-F238E27FC236}">
                <a16:creationId xmlns:a16="http://schemas.microsoft.com/office/drawing/2014/main" id="{8CB179D4-3D9A-4D25-A90C-B17D859E9734}"/>
              </a:ext>
            </a:extLst>
          </p:cNvPr>
          <p:cNvSpPr txBox="1"/>
          <p:nvPr/>
        </p:nvSpPr>
        <p:spPr>
          <a:xfrm>
            <a:off x="1465021" y="523942"/>
            <a:ext cx="5886731" cy="396830"/>
          </a:xfrm>
          <a:prstGeom prst="rect">
            <a:avLst/>
          </a:prstGeom>
          <a:noFill/>
        </p:spPr>
        <p:txBody>
          <a:bodyPr wrap="square" lIns="91431" tIns="45715" rIns="91431" bIns="45715" rtlCol="0">
            <a:spAutoFit/>
          </a:bodyPr>
          <a:lstStyle/>
          <a:p>
            <a:pPr>
              <a:lnSpc>
                <a:spcPct val="130000"/>
              </a:lnSpc>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您的内容打在这里，或者通过复制您的文本后，在此框中选择粘贴，并选择只保留文字。您的内容打在这里，或者通过复制您的文本后，在此框中选择粘贴，并选择只保留文字。</a:t>
            </a:r>
          </a:p>
        </p:txBody>
      </p:sp>
    </p:spTree>
    <p:extLst>
      <p:ext uri="{BB962C8B-B14F-4D97-AF65-F5344CB8AC3E}">
        <p14:creationId xmlns:p14="http://schemas.microsoft.com/office/powerpoint/2010/main" val="393123584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6000">
        <p15:prstTrans prst="pageCurlDouble"/>
      </p:transition>
    </mc:Choice>
    <mc:Fallback xmlns="">
      <p:transition spd="slow" advClick="0"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200" fill="hold"/>
                                        <p:tgtEl>
                                          <p:spTgt spid="2"/>
                                        </p:tgtEl>
                                        <p:attrNameLst>
                                          <p:attrName>ppt_w</p:attrName>
                                        </p:attrNameLst>
                                      </p:cBhvr>
                                      <p:tavLst>
                                        <p:tav tm="0">
                                          <p:val>
                                            <p:fltVal val="0"/>
                                          </p:val>
                                        </p:tav>
                                        <p:tav tm="100000">
                                          <p:val>
                                            <p:strVal val="#ppt_w"/>
                                          </p:val>
                                        </p:tav>
                                      </p:tavLst>
                                    </p:anim>
                                    <p:anim calcmode="lin" valueType="num">
                                      <p:cBhvr>
                                        <p:cTn id="8" dur="200" fill="hold"/>
                                        <p:tgtEl>
                                          <p:spTgt spid="2"/>
                                        </p:tgtEl>
                                        <p:attrNameLst>
                                          <p:attrName>ppt_h</p:attrName>
                                        </p:attrNameLst>
                                      </p:cBhvr>
                                      <p:tavLst>
                                        <p:tav tm="0">
                                          <p:val>
                                            <p:fltVal val="0"/>
                                          </p:val>
                                        </p:tav>
                                        <p:tav tm="100000">
                                          <p:val>
                                            <p:strVal val="#ppt_h"/>
                                          </p:val>
                                        </p:tav>
                                      </p:tavLst>
                                    </p:anim>
                                    <p:animEffect transition="in" filter="fade">
                                      <p:cBhvr>
                                        <p:cTn id="9" dur="200"/>
                                        <p:tgtEl>
                                          <p:spTgt spid="2"/>
                                        </p:tgtEl>
                                      </p:cBhvr>
                                    </p:animEffect>
                                  </p:childTnLst>
                                </p:cTn>
                              </p:par>
                            </p:childTnLst>
                          </p:cTn>
                        </p:par>
                        <p:par>
                          <p:cTn id="10" fill="hold">
                            <p:stCondLst>
                              <p:cond delay="200"/>
                            </p:stCondLst>
                            <p:childTnLst>
                              <p:par>
                                <p:cTn id="11" presetID="22" presetClass="entr" presetSubtype="8" fill="hold" nodeType="after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wipe(left)">
                                      <p:cBhvr>
                                        <p:cTn id="13" dur="200"/>
                                        <p:tgtEl>
                                          <p:spTgt spid="7"/>
                                        </p:tgtEl>
                                      </p:cBhvr>
                                    </p:animEffect>
                                  </p:childTnLst>
                                </p:cTn>
                              </p:par>
                            </p:childTnLst>
                          </p:cTn>
                        </p:par>
                        <p:par>
                          <p:cTn id="14" fill="hold">
                            <p:stCondLst>
                              <p:cond delay="400"/>
                            </p:stCondLst>
                            <p:childTnLst>
                              <p:par>
                                <p:cTn id="15" presetID="53" presetClass="entr" presetSubtype="16" fill="hold" grpId="0" nodeType="afterEffect">
                                  <p:stCondLst>
                                    <p:cond delay="0"/>
                                  </p:stCondLst>
                                  <p:childTnLst>
                                    <p:set>
                                      <p:cBhvr>
                                        <p:cTn id="16" dur="1" fill="hold">
                                          <p:stCondLst>
                                            <p:cond delay="0"/>
                                          </p:stCondLst>
                                        </p:cTn>
                                        <p:tgtEl>
                                          <p:spTgt spid="3"/>
                                        </p:tgtEl>
                                        <p:attrNameLst>
                                          <p:attrName>style.visibility</p:attrName>
                                        </p:attrNameLst>
                                      </p:cBhvr>
                                      <p:to>
                                        <p:strVal val="visible"/>
                                      </p:to>
                                    </p:set>
                                    <p:anim calcmode="lin" valueType="num">
                                      <p:cBhvr>
                                        <p:cTn id="17" dur="200" fill="hold"/>
                                        <p:tgtEl>
                                          <p:spTgt spid="3"/>
                                        </p:tgtEl>
                                        <p:attrNameLst>
                                          <p:attrName>ppt_w</p:attrName>
                                        </p:attrNameLst>
                                      </p:cBhvr>
                                      <p:tavLst>
                                        <p:tav tm="0">
                                          <p:val>
                                            <p:fltVal val="0"/>
                                          </p:val>
                                        </p:tav>
                                        <p:tav tm="100000">
                                          <p:val>
                                            <p:strVal val="#ppt_w"/>
                                          </p:val>
                                        </p:tav>
                                      </p:tavLst>
                                    </p:anim>
                                    <p:anim calcmode="lin" valueType="num">
                                      <p:cBhvr>
                                        <p:cTn id="18" dur="200" fill="hold"/>
                                        <p:tgtEl>
                                          <p:spTgt spid="3"/>
                                        </p:tgtEl>
                                        <p:attrNameLst>
                                          <p:attrName>ppt_h</p:attrName>
                                        </p:attrNameLst>
                                      </p:cBhvr>
                                      <p:tavLst>
                                        <p:tav tm="0">
                                          <p:val>
                                            <p:fltVal val="0"/>
                                          </p:val>
                                        </p:tav>
                                        <p:tav tm="100000">
                                          <p:val>
                                            <p:strVal val="#ppt_h"/>
                                          </p:val>
                                        </p:tav>
                                      </p:tavLst>
                                    </p:anim>
                                    <p:animEffect transition="in" filter="fade">
                                      <p:cBhvr>
                                        <p:cTn id="19" dur="200"/>
                                        <p:tgtEl>
                                          <p:spTgt spid="3"/>
                                        </p:tgtEl>
                                      </p:cBhvr>
                                    </p:animEffect>
                                  </p:childTnLst>
                                </p:cTn>
                              </p:par>
                            </p:childTnLst>
                          </p:cTn>
                        </p:par>
                        <p:par>
                          <p:cTn id="20" fill="hold">
                            <p:stCondLst>
                              <p:cond delay="600"/>
                            </p:stCondLst>
                            <p:childTnLst>
                              <p:par>
                                <p:cTn id="21" presetID="22" presetClass="entr" presetSubtype="8" fill="hold" nodeType="after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wipe(left)">
                                      <p:cBhvr>
                                        <p:cTn id="23" dur="200"/>
                                        <p:tgtEl>
                                          <p:spTgt spid="8"/>
                                        </p:tgtEl>
                                      </p:cBhvr>
                                    </p:animEffect>
                                  </p:childTnLst>
                                </p:cTn>
                              </p:par>
                            </p:childTnLst>
                          </p:cTn>
                        </p:par>
                        <p:par>
                          <p:cTn id="24" fill="hold">
                            <p:stCondLst>
                              <p:cond delay="800"/>
                            </p:stCondLst>
                            <p:childTnLst>
                              <p:par>
                                <p:cTn id="25" presetID="53" presetClass="entr" presetSubtype="16" fill="hold" grpId="0" nodeType="afterEffect">
                                  <p:stCondLst>
                                    <p:cond delay="0"/>
                                  </p:stCondLst>
                                  <p:childTnLst>
                                    <p:set>
                                      <p:cBhvr>
                                        <p:cTn id="26" dur="1" fill="hold">
                                          <p:stCondLst>
                                            <p:cond delay="0"/>
                                          </p:stCondLst>
                                        </p:cTn>
                                        <p:tgtEl>
                                          <p:spTgt spid="4"/>
                                        </p:tgtEl>
                                        <p:attrNameLst>
                                          <p:attrName>style.visibility</p:attrName>
                                        </p:attrNameLst>
                                      </p:cBhvr>
                                      <p:to>
                                        <p:strVal val="visible"/>
                                      </p:to>
                                    </p:set>
                                    <p:anim calcmode="lin" valueType="num">
                                      <p:cBhvr>
                                        <p:cTn id="27" dur="200" fill="hold"/>
                                        <p:tgtEl>
                                          <p:spTgt spid="4"/>
                                        </p:tgtEl>
                                        <p:attrNameLst>
                                          <p:attrName>ppt_w</p:attrName>
                                        </p:attrNameLst>
                                      </p:cBhvr>
                                      <p:tavLst>
                                        <p:tav tm="0">
                                          <p:val>
                                            <p:fltVal val="0"/>
                                          </p:val>
                                        </p:tav>
                                        <p:tav tm="100000">
                                          <p:val>
                                            <p:strVal val="#ppt_w"/>
                                          </p:val>
                                        </p:tav>
                                      </p:tavLst>
                                    </p:anim>
                                    <p:anim calcmode="lin" valueType="num">
                                      <p:cBhvr>
                                        <p:cTn id="28" dur="200" fill="hold"/>
                                        <p:tgtEl>
                                          <p:spTgt spid="4"/>
                                        </p:tgtEl>
                                        <p:attrNameLst>
                                          <p:attrName>ppt_h</p:attrName>
                                        </p:attrNameLst>
                                      </p:cBhvr>
                                      <p:tavLst>
                                        <p:tav tm="0">
                                          <p:val>
                                            <p:fltVal val="0"/>
                                          </p:val>
                                        </p:tav>
                                        <p:tav tm="100000">
                                          <p:val>
                                            <p:strVal val="#ppt_h"/>
                                          </p:val>
                                        </p:tav>
                                      </p:tavLst>
                                    </p:anim>
                                    <p:animEffect transition="in" filter="fade">
                                      <p:cBhvr>
                                        <p:cTn id="29" dur="200"/>
                                        <p:tgtEl>
                                          <p:spTgt spid="4"/>
                                        </p:tgtEl>
                                      </p:cBhvr>
                                    </p:animEffect>
                                  </p:childTnLst>
                                </p:cTn>
                              </p:par>
                            </p:childTnLst>
                          </p:cTn>
                        </p:par>
                        <p:par>
                          <p:cTn id="30" fill="hold">
                            <p:stCondLst>
                              <p:cond delay="1000"/>
                            </p:stCondLst>
                            <p:childTnLst>
                              <p:par>
                                <p:cTn id="31" presetID="22" presetClass="entr" presetSubtype="8" fill="hold" nodeType="afterEffect">
                                  <p:stCondLst>
                                    <p:cond delay="0"/>
                                  </p:stCondLst>
                                  <p:childTnLst>
                                    <p:set>
                                      <p:cBhvr>
                                        <p:cTn id="32" dur="1" fill="hold">
                                          <p:stCondLst>
                                            <p:cond delay="0"/>
                                          </p:stCondLst>
                                        </p:cTn>
                                        <p:tgtEl>
                                          <p:spTgt spid="9"/>
                                        </p:tgtEl>
                                        <p:attrNameLst>
                                          <p:attrName>style.visibility</p:attrName>
                                        </p:attrNameLst>
                                      </p:cBhvr>
                                      <p:to>
                                        <p:strVal val="visible"/>
                                      </p:to>
                                    </p:set>
                                    <p:animEffect transition="in" filter="wipe(left)">
                                      <p:cBhvr>
                                        <p:cTn id="33" dur="200"/>
                                        <p:tgtEl>
                                          <p:spTgt spid="9"/>
                                        </p:tgtEl>
                                      </p:cBhvr>
                                    </p:animEffect>
                                  </p:childTnLst>
                                </p:cTn>
                              </p:par>
                            </p:childTnLst>
                          </p:cTn>
                        </p:par>
                        <p:par>
                          <p:cTn id="34" fill="hold">
                            <p:stCondLst>
                              <p:cond delay="1200"/>
                            </p:stCondLst>
                            <p:childTnLst>
                              <p:par>
                                <p:cTn id="35" presetID="53" presetClass="entr" presetSubtype="16" fill="hold" grpId="0" nodeType="afterEffect">
                                  <p:stCondLst>
                                    <p:cond delay="0"/>
                                  </p:stCondLst>
                                  <p:childTnLst>
                                    <p:set>
                                      <p:cBhvr>
                                        <p:cTn id="36" dur="1" fill="hold">
                                          <p:stCondLst>
                                            <p:cond delay="0"/>
                                          </p:stCondLst>
                                        </p:cTn>
                                        <p:tgtEl>
                                          <p:spTgt spid="5"/>
                                        </p:tgtEl>
                                        <p:attrNameLst>
                                          <p:attrName>style.visibility</p:attrName>
                                        </p:attrNameLst>
                                      </p:cBhvr>
                                      <p:to>
                                        <p:strVal val="visible"/>
                                      </p:to>
                                    </p:set>
                                    <p:anim calcmode="lin" valueType="num">
                                      <p:cBhvr>
                                        <p:cTn id="37" dur="200" fill="hold"/>
                                        <p:tgtEl>
                                          <p:spTgt spid="5"/>
                                        </p:tgtEl>
                                        <p:attrNameLst>
                                          <p:attrName>ppt_w</p:attrName>
                                        </p:attrNameLst>
                                      </p:cBhvr>
                                      <p:tavLst>
                                        <p:tav tm="0">
                                          <p:val>
                                            <p:fltVal val="0"/>
                                          </p:val>
                                        </p:tav>
                                        <p:tav tm="100000">
                                          <p:val>
                                            <p:strVal val="#ppt_w"/>
                                          </p:val>
                                        </p:tav>
                                      </p:tavLst>
                                    </p:anim>
                                    <p:anim calcmode="lin" valueType="num">
                                      <p:cBhvr>
                                        <p:cTn id="38" dur="200" fill="hold"/>
                                        <p:tgtEl>
                                          <p:spTgt spid="5"/>
                                        </p:tgtEl>
                                        <p:attrNameLst>
                                          <p:attrName>ppt_h</p:attrName>
                                        </p:attrNameLst>
                                      </p:cBhvr>
                                      <p:tavLst>
                                        <p:tav tm="0">
                                          <p:val>
                                            <p:fltVal val="0"/>
                                          </p:val>
                                        </p:tav>
                                        <p:tav tm="100000">
                                          <p:val>
                                            <p:strVal val="#ppt_h"/>
                                          </p:val>
                                        </p:tav>
                                      </p:tavLst>
                                    </p:anim>
                                    <p:animEffect transition="in" filter="fade">
                                      <p:cBhvr>
                                        <p:cTn id="39" dur="200"/>
                                        <p:tgtEl>
                                          <p:spTgt spid="5"/>
                                        </p:tgtEl>
                                      </p:cBhvr>
                                    </p:animEffect>
                                  </p:childTnLst>
                                </p:cTn>
                              </p:par>
                            </p:childTnLst>
                          </p:cTn>
                        </p:par>
                        <p:par>
                          <p:cTn id="40" fill="hold">
                            <p:stCondLst>
                              <p:cond delay="1400"/>
                            </p:stCondLst>
                            <p:childTnLst>
                              <p:par>
                                <p:cTn id="41" presetID="53" presetClass="entr" presetSubtype="16" fill="hold" grpId="0" nodeType="afterEffect">
                                  <p:stCondLst>
                                    <p:cond delay="0"/>
                                  </p:stCondLst>
                                  <p:childTnLst>
                                    <p:set>
                                      <p:cBhvr>
                                        <p:cTn id="42" dur="1" fill="hold">
                                          <p:stCondLst>
                                            <p:cond delay="0"/>
                                          </p:stCondLst>
                                        </p:cTn>
                                        <p:tgtEl>
                                          <p:spTgt spid="6"/>
                                        </p:tgtEl>
                                        <p:attrNameLst>
                                          <p:attrName>style.visibility</p:attrName>
                                        </p:attrNameLst>
                                      </p:cBhvr>
                                      <p:to>
                                        <p:strVal val="visible"/>
                                      </p:to>
                                    </p:set>
                                    <p:anim calcmode="lin" valueType="num">
                                      <p:cBhvr>
                                        <p:cTn id="43" dur="200" fill="hold"/>
                                        <p:tgtEl>
                                          <p:spTgt spid="6"/>
                                        </p:tgtEl>
                                        <p:attrNameLst>
                                          <p:attrName>ppt_w</p:attrName>
                                        </p:attrNameLst>
                                      </p:cBhvr>
                                      <p:tavLst>
                                        <p:tav tm="0">
                                          <p:val>
                                            <p:fltVal val="0"/>
                                          </p:val>
                                        </p:tav>
                                        <p:tav tm="100000">
                                          <p:val>
                                            <p:strVal val="#ppt_w"/>
                                          </p:val>
                                        </p:tav>
                                      </p:tavLst>
                                    </p:anim>
                                    <p:anim calcmode="lin" valueType="num">
                                      <p:cBhvr>
                                        <p:cTn id="44" dur="200" fill="hold"/>
                                        <p:tgtEl>
                                          <p:spTgt spid="6"/>
                                        </p:tgtEl>
                                        <p:attrNameLst>
                                          <p:attrName>ppt_h</p:attrName>
                                        </p:attrNameLst>
                                      </p:cBhvr>
                                      <p:tavLst>
                                        <p:tav tm="0">
                                          <p:val>
                                            <p:fltVal val="0"/>
                                          </p:val>
                                        </p:tav>
                                        <p:tav tm="100000">
                                          <p:val>
                                            <p:strVal val="#ppt_h"/>
                                          </p:val>
                                        </p:tav>
                                      </p:tavLst>
                                    </p:anim>
                                    <p:animEffect transition="in" filter="fade">
                                      <p:cBhvr>
                                        <p:cTn id="45" dur="200"/>
                                        <p:tgtEl>
                                          <p:spTgt spid="6"/>
                                        </p:tgtEl>
                                      </p:cBhvr>
                                    </p:animEffect>
                                  </p:childTnLst>
                                </p:cTn>
                              </p:par>
                            </p:childTnLst>
                          </p:cTn>
                        </p:par>
                        <p:par>
                          <p:cTn id="46" fill="hold">
                            <p:stCondLst>
                              <p:cond delay="1600"/>
                            </p:stCondLst>
                            <p:childTnLst>
                              <p:par>
                                <p:cTn id="47" presetID="22" presetClass="entr" presetSubtype="8" fill="hold" nodeType="afterEffect">
                                  <p:stCondLst>
                                    <p:cond delay="0"/>
                                  </p:stCondLst>
                                  <p:childTnLst>
                                    <p:set>
                                      <p:cBhvr>
                                        <p:cTn id="48" dur="1" fill="hold">
                                          <p:stCondLst>
                                            <p:cond delay="0"/>
                                          </p:stCondLst>
                                        </p:cTn>
                                        <p:tgtEl>
                                          <p:spTgt spid="11"/>
                                        </p:tgtEl>
                                        <p:attrNameLst>
                                          <p:attrName>style.visibility</p:attrName>
                                        </p:attrNameLst>
                                      </p:cBhvr>
                                      <p:to>
                                        <p:strVal val="visible"/>
                                      </p:to>
                                    </p:set>
                                    <p:animEffect transition="in" filter="wipe(left)">
                                      <p:cBhvr>
                                        <p:cTn id="49" dur="200"/>
                                        <p:tgtEl>
                                          <p:spTgt spid="11"/>
                                        </p:tgtEl>
                                      </p:cBhvr>
                                    </p:animEffect>
                                  </p:childTnLst>
                                </p:cTn>
                              </p:par>
                            </p:childTnLst>
                          </p:cTn>
                        </p:par>
                        <p:par>
                          <p:cTn id="50" fill="hold">
                            <p:stCondLst>
                              <p:cond delay="1800"/>
                            </p:stCondLst>
                            <p:childTnLst>
                              <p:par>
                                <p:cTn id="51" presetID="53" presetClass="entr" presetSubtype="16" fill="hold" grpId="0" nodeType="afterEffect">
                                  <p:stCondLst>
                                    <p:cond delay="0"/>
                                  </p:stCondLst>
                                  <p:childTnLst>
                                    <p:set>
                                      <p:cBhvr>
                                        <p:cTn id="52" dur="1" fill="hold">
                                          <p:stCondLst>
                                            <p:cond delay="0"/>
                                          </p:stCondLst>
                                        </p:cTn>
                                        <p:tgtEl>
                                          <p:spTgt spid="10"/>
                                        </p:tgtEl>
                                        <p:attrNameLst>
                                          <p:attrName>style.visibility</p:attrName>
                                        </p:attrNameLst>
                                      </p:cBhvr>
                                      <p:to>
                                        <p:strVal val="visible"/>
                                      </p:to>
                                    </p:set>
                                    <p:anim calcmode="lin" valueType="num">
                                      <p:cBhvr>
                                        <p:cTn id="53" dur="200" fill="hold"/>
                                        <p:tgtEl>
                                          <p:spTgt spid="10"/>
                                        </p:tgtEl>
                                        <p:attrNameLst>
                                          <p:attrName>ppt_w</p:attrName>
                                        </p:attrNameLst>
                                      </p:cBhvr>
                                      <p:tavLst>
                                        <p:tav tm="0">
                                          <p:val>
                                            <p:fltVal val="0"/>
                                          </p:val>
                                        </p:tav>
                                        <p:tav tm="100000">
                                          <p:val>
                                            <p:strVal val="#ppt_w"/>
                                          </p:val>
                                        </p:tav>
                                      </p:tavLst>
                                    </p:anim>
                                    <p:anim calcmode="lin" valueType="num">
                                      <p:cBhvr>
                                        <p:cTn id="54" dur="200" fill="hold"/>
                                        <p:tgtEl>
                                          <p:spTgt spid="10"/>
                                        </p:tgtEl>
                                        <p:attrNameLst>
                                          <p:attrName>ppt_h</p:attrName>
                                        </p:attrNameLst>
                                      </p:cBhvr>
                                      <p:tavLst>
                                        <p:tav tm="0">
                                          <p:val>
                                            <p:fltVal val="0"/>
                                          </p:val>
                                        </p:tav>
                                        <p:tav tm="100000">
                                          <p:val>
                                            <p:strVal val="#ppt_h"/>
                                          </p:val>
                                        </p:tav>
                                      </p:tavLst>
                                    </p:anim>
                                    <p:animEffect transition="in" filter="fade">
                                      <p:cBhvr>
                                        <p:cTn id="55" dur="200"/>
                                        <p:tgtEl>
                                          <p:spTgt spid="10"/>
                                        </p:tgtEl>
                                      </p:cBhvr>
                                    </p:animEffect>
                                  </p:childTnLst>
                                </p:cTn>
                              </p:par>
                            </p:childTnLst>
                          </p:cTn>
                        </p:par>
                        <p:par>
                          <p:cTn id="56" fill="hold">
                            <p:stCondLst>
                              <p:cond delay="2000"/>
                            </p:stCondLst>
                            <p:childTnLst>
                              <p:par>
                                <p:cTn id="57" presetID="12" presetClass="entr" presetSubtype="8" fill="hold" grpId="0" nodeType="afterEffect">
                                  <p:stCondLst>
                                    <p:cond delay="0"/>
                                  </p:stCondLst>
                                  <p:childTnLst>
                                    <p:set>
                                      <p:cBhvr>
                                        <p:cTn id="58" dur="1" fill="hold">
                                          <p:stCondLst>
                                            <p:cond delay="0"/>
                                          </p:stCondLst>
                                        </p:cTn>
                                        <p:tgtEl>
                                          <p:spTgt spid="20"/>
                                        </p:tgtEl>
                                        <p:attrNameLst>
                                          <p:attrName>style.visibility</p:attrName>
                                        </p:attrNameLst>
                                      </p:cBhvr>
                                      <p:to>
                                        <p:strVal val="visible"/>
                                      </p:to>
                                    </p:set>
                                    <p:anim calcmode="lin" valueType="num">
                                      <p:cBhvr additive="base">
                                        <p:cTn id="59" dur="500"/>
                                        <p:tgtEl>
                                          <p:spTgt spid="20"/>
                                        </p:tgtEl>
                                        <p:attrNameLst>
                                          <p:attrName>ppt_x</p:attrName>
                                        </p:attrNameLst>
                                      </p:cBhvr>
                                      <p:tavLst>
                                        <p:tav tm="0">
                                          <p:val>
                                            <p:strVal val="#ppt_x-#ppt_w*1.125000"/>
                                          </p:val>
                                        </p:tav>
                                        <p:tav tm="100000">
                                          <p:val>
                                            <p:strVal val="#ppt_x"/>
                                          </p:val>
                                        </p:tav>
                                      </p:tavLst>
                                    </p:anim>
                                    <p:animEffect transition="in" filter="wipe(right)">
                                      <p:cBhvr>
                                        <p:cTn id="60" dur="500"/>
                                        <p:tgtEl>
                                          <p:spTgt spid="20"/>
                                        </p:tgtEl>
                                      </p:cBhvr>
                                    </p:animEffect>
                                  </p:childTnLst>
                                </p:cTn>
                              </p:par>
                              <p:par>
                                <p:cTn id="61" presetID="12" presetClass="entr" presetSubtype="8" fill="hold" grpId="0" nodeType="withEffect">
                                  <p:stCondLst>
                                    <p:cond delay="0"/>
                                  </p:stCondLst>
                                  <p:childTnLst>
                                    <p:set>
                                      <p:cBhvr>
                                        <p:cTn id="62" dur="1" fill="hold">
                                          <p:stCondLst>
                                            <p:cond delay="0"/>
                                          </p:stCondLst>
                                        </p:cTn>
                                        <p:tgtEl>
                                          <p:spTgt spid="21"/>
                                        </p:tgtEl>
                                        <p:attrNameLst>
                                          <p:attrName>style.visibility</p:attrName>
                                        </p:attrNameLst>
                                      </p:cBhvr>
                                      <p:to>
                                        <p:strVal val="visible"/>
                                      </p:to>
                                    </p:set>
                                    <p:anim calcmode="lin" valueType="num">
                                      <p:cBhvr additive="base">
                                        <p:cTn id="63" dur="500"/>
                                        <p:tgtEl>
                                          <p:spTgt spid="21"/>
                                        </p:tgtEl>
                                        <p:attrNameLst>
                                          <p:attrName>ppt_x</p:attrName>
                                        </p:attrNameLst>
                                      </p:cBhvr>
                                      <p:tavLst>
                                        <p:tav tm="0">
                                          <p:val>
                                            <p:strVal val="#ppt_x-#ppt_w*1.125000"/>
                                          </p:val>
                                        </p:tav>
                                        <p:tav tm="100000">
                                          <p:val>
                                            <p:strVal val="#ppt_x"/>
                                          </p:val>
                                        </p:tav>
                                      </p:tavLst>
                                    </p:anim>
                                    <p:animEffect transition="in" filter="wipe(right)">
                                      <p:cBhvr>
                                        <p:cTn id="64" dur="500"/>
                                        <p:tgtEl>
                                          <p:spTgt spid="21"/>
                                        </p:tgtEl>
                                      </p:cBhvr>
                                    </p:animEffect>
                                  </p:childTnLst>
                                </p:cTn>
                              </p:par>
                            </p:childTnLst>
                          </p:cTn>
                        </p:par>
                        <p:par>
                          <p:cTn id="65" fill="hold">
                            <p:stCondLst>
                              <p:cond delay="2500"/>
                            </p:stCondLst>
                            <p:childTnLst>
                              <p:par>
                                <p:cTn id="66" presetID="12" presetClass="entr" presetSubtype="8" fill="hold" grpId="0" nodeType="afterEffect">
                                  <p:stCondLst>
                                    <p:cond delay="0"/>
                                  </p:stCondLst>
                                  <p:childTnLst>
                                    <p:set>
                                      <p:cBhvr>
                                        <p:cTn id="67" dur="1" fill="hold">
                                          <p:stCondLst>
                                            <p:cond delay="0"/>
                                          </p:stCondLst>
                                        </p:cTn>
                                        <p:tgtEl>
                                          <p:spTgt spid="22"/>
                                        </p:tgtEl>
                                        <p:attrNameLst>
                                          <p:attrName>style.visibility</p:attrName>
                                        </p:attrNameLst>
                                      </p:cBhvr>
                                      <p:to>
                                        <p:strVal val="visible"/>
                                      </p:to>
                                    </p:set>
                                    <p:anim calcmode="lin" valueType="num">
                                      <p:cBhvr additive="base">
                                        <p:cTn id="68" dur="500"/>
                                        <p:tgtEl>
                                          <p:spTgt spid="22"/>
                                        </p:tgtEl>
                                        <p:attrNameLst>
                                          <p:attrName>ppt_x</p:attrName>
                                        </p:attrNameLst>
                                      </p:cBhvr>
                                      <p:tavLst>
                                        <p:tav tm="0">
                                          <p:val>
                                            <p:strVal val="#ppt_x-#ppt_w*1.125000"/>
                                          </p:val>
                                        </p:tav>
                                        <p:tav tm="100000">
                                          <p:val>
                                            <p:strVal val="#ppt_x"/>
                                          </p:val>
                                        </p:tav>
                                      </p:tavLst>
                                    </p:anim>
                                    <p:animEffect transition="in" filter="wipe(right)">
                                      <p:cBhvr>
                                        <p:cTn id="69" dur="500"/>
                                        <p:tgtEl>
                                          <p:spTgt spid="22"/>
                                        </p:tgtEl>
                                      </p:cBhvr>
                                    </p:animEffect>
                                  </p:childTnLst>
                                </p:cTn>
                              </p:par>
                              <p:par>
                                <p:cTn id="70" presetID="12" presetClass="entr" presetSubtype="8" fill="hold" grpId="0" nodeType="withEffect">
                                  <p:stCondLst>
                                    <p:cond delay="0"/>
                                  </p:stCondLst>
                                  <p:childTnLst>
                                    <p:set>
                                      <p:cBhvr>
                                        <p:cTn id="71" dur="1" fill="hold">
                                          <p:stCondLst>
                                            <p:cond delay="0"/>
                                          </p:stCondLst>
                                        </p:cTn>
                                        <p:tgtEl>
                                          <p:spTgt spid="23"/>
                                        </p:tgtEl>
                                        <p:attrNameLst>
                                          <p:attrName>style.visibility</p:attrName>
                                        </p:attrNameLst>
                                      </p:cBhvr>
                                      <p:to>
                                        <p:strVal val="visible"/>
                                      </p:to>
                                    </p:set>
                                    <p:anim calcmode="lin" valueType="num">
                                      <p:cBhvr additive="base">
                                        <p:cTn id="72" dur="500"/>
                                        <p:tgtEl>
                                          <p:spTgt spid="23"/>
                                        </p:tgtEl>
                                        <p:attrNameLst>
                                          <p:attrName>ppt_x</p:attrName>
                                        </p:attrNameLst>
                                      </p:cBhvr>
                                      <p:tavLst>
                                        <p:tav tm="0">
                                          <p:val>
                                            <p:strVal val="#ppt_x-#ppt_w*1.125000"/>
                                          </p:val>
                                        </p:tav>
                                        <p:tav tm="100000">
                                          <p:val>
                                            <p:strVal val="#ppt_x"/>
                                          </p:val>
                                        </p:tav>
                                      </p:tavLst>
                                    </p:anim>
                                    <p:animEffect transition="in" filter="wipe(right)">
                                      <p:cBhvr>
                                        <p:cTn id="73" dur="500"/>
                                        <p:tgtEl>
                                          <p:spTgt spid="23"/>
                                        </p:tgtEl>
                                      </p:cBhvr>
                                    </p:animEffect>
                                  </p:childTnLst>
                                </p:cTn>
                              </p:par>
                            </p:childTnLst>
                          </p:cTn>
                        </p:par>
                        <p:par>
                          <p:cTn id="74" fill="hold">
                            <p:stCondLst>
                              <p:cond delay="3000"/>
                            </p:stCondLst>
                            <p:childTnLst>
                              <p:par>
                                <p:cTn id="75" presetID="12" presetClass="entr" presetSubtype="8" fill="hold" grpId="0" nodeType="afterEffect">
                                  <p:stCondLst>
                                    <p:cond delay="0"/>
                                  </p:stCondLst>
                                  <p:childTnLst>
                                    <p:set>
                                      <p:cBhvr>
                                        <p:cTn id="76" dur="1" fill="hold">
                                          <p:stCondLst>
                                            <p:cond delay="0"/>
                                          </p:stCondLst>
                                        </p:cTn>
                                        <p:tgtEl>
                                          <p:spTgt spid="24"/>
                                        </p:tgtEl>
                                        <p:attrNameLst>
                                          <p:attrName>style.visibility</p:attrName>
                                        </p:attrNameLst>
                                      </p:cBhvr>
                                      <p:to>
                                        <p:strVal val="visible"/>
                                      </p:to>
                                    </p:set>
                                    <p:anim calcmode="lin" valueType="num">
                                      <p:cBhvr additive="base">
                                        <p:cTn id="77" dur="500"/>
                                        <p:tgtEl>
                                          <p:spTgt spid="24"/>
                                        </p:tgtEl>
                                        <p:attrNameLst>
                                          <p:attrName>ppt_x</p:attrName>
                                        </p:attrNameLst>
                                      </p:cBhvr>
                                      <p:tavLst>
                                        <p:tav tm="0">
                                          <p:val>
                                            <p:strVal val="#ppt_x-#ppt_w*1.125000"/>
                                          </p:val>
                                        </p:tav>
                                        <p:tav tm="100000">
                                          <p:val>
                                            <p:strVal val="#ppt_x"/>
                                          </p:val>
                                        </p:tav>
                                      </p:tavLst>
                                    </p:anim>
                                    <p:animEffect transition="in" filter="wipe(right)">
                                      <p:cBhvr>
                                        <p:cTn id="78" dur="500"/>
                                        <p:tgtEl>
                                          <p:spTgt spid="24"/>
                                        </p:tgtEl>
                                      </p:cBhvr>
                                    </p:animEffect>
                                  </p:childTnLst>
                                </p:cTn>
                              </p:par>
                              <p:par>
                                <p:cTn id="79" presetID="12" presetClass="entr" presetSubtype="8" fill="hold" grpId="0" nodeType="withEffect">
                                  <p:stCondLst>
                                    <p:cond delay="0"/>
                                  </p:stCondLst>
                                  <p:childTnLst>
                                    <p:set>
                                      <p:cBhvr>
                                        <p:cTn id="80" dur="1" fill="hold">
                                          <p:stCondLst>
                                            <p:cond delay="0"/>
                                          </p:stCondLst>
                                        </p:cTn>
                                        <p:tgtEl>
                                          <p:spTgt spid="25"/>
                                        </p:tgtEl>
                                        <p:attrNameLst>
                                          <p:attrName>style.visibility</p:attrName>
                                        </p:attrNameLst>
                                      </p:cBhvr>
                                      <p:to>
                                        <p:strVal val="visible"/>
                                      </p:to>
                                    </p:set>
                                    <p:anim calcmode="lin" valueType="num">
                                      <p:cBhvr additive="base">
                                        <p:cTn id="81" dur="500"/>
                                        <p:tgtEl>
                                          <p:spTgt spid="25"/>
                                        </p:tgtEl>
                                        <p:attrNameLst>
                                          <p:attrName>ppt_x</p:attrName>
                                        </p:attrNameLst>
                                      </p:cBhvr>
                                      <p:tavLst>
                                        <p:tav tm="0">
                                          <p:val>
                                            <p:strVal val="#ppt_x-#ppt_w*1.125000"/>
                                          </p:val>
                                        </p:tav>
                                        <p:tav tm="100000">
                                          <p:val>
                                            <p:strVal val="#ppt_x"/>
                                          </p:val>
                                        </p:tav>
                                      </p:tavLst>
                                    </p:anim>
                                    <p:animEffect transition="in" filter="wipe(right)">
                                      <p:cBhvr>
                                        <p:cTn id="82" dur="500"/>
                                        <p:tgtEl>
                                          <p:spTgt spid="25"/>
                                        </p:tgtEl>
                                      </p:cBhvr>
                                    </p:animEffect>
                                  </p:childTnLst>
                                </p:cTn>
                              </p:par>
                            </p:childTnLst>
                          </p:cTn>
                        </p:par>
                        <p:par>
                          <p:cTn id="83" fill="hold">
                            <p:stCondLst>
                              <p:cond delay="3500"/>
                            </p:stCondLst>
                            <p:childTnLst>
                              <p:par>
                                <p:cTn id="84" presetID="12" presetClass="entr" presetSubtype="8" fill="hold" grpId="0" nodeType="afterEffect">
                                  <p:stCondLst>
                                    <p:cond delay="0"/>
                                  </p:stCondLst>
                                  <p:childTnLst>
                                    <p:set>
                                      <p:cBhvr>
                                        <p:cTn id="85" dur="1" fill="hold">
                                          <p:stCondLst>
                                            <p:cond delay="0"/>
                                          </p:stCondLst>
                                        </p:cTn>
                                        <p:tgtEl>
                                          <p:spTgt spid="26"/>
                                        </p:tgtEl>
                                        <p:attrNameLst>
                                          <p:attrName>style.visibility</p:attrName>
                                        </p:attrNameLst>
                                      </p:cBhvr>
                                      <p:to>
                                        <p:strVal val="visible"/>
                                      </p:to>
                                    </p:set>
                                    <p:anim calcmode="lin" valueType="num">
                                      <p:cBhvr additive="base">
                                        <p:cTn id="86" dur="500"/>
                                        <p:tgtEl>
                                          <p:spTgt spid="26"/>
                                        </p:tgtEl>
                                        <p:attrNameLst>
                                          <p:attrName>ppt_x</p:attrName>
                                        </p:attrNameLst>
                                      </p:cBhvr>
                                      <p:tavLst>
                                        <p:tav tm="0">
                                          <p:val>
                                            <p:strVal val="#ppt_x-#ppt_w*1.125000"/>
                                          </p:val>
                                        </p:tav>
                                        <p:tav tm="100000">
                                          <p:val>
                                            <p:strVal val="#ppt_x"/>
                                          </p:val>
                                        </p:tav>
                                      </p:tavLst>
                                    </p:anim>
                                    <p:animEffect transition="in" filter="wipe(right)">
                                      <p:cBhvr>
                                        <p:cTn id="87" dur="500"/>
                                        <p:tgtEl>
                                          <p:spTgt spid="26"/>
                                        </p:tgtEl>
                                      </p:cBhvr>
                                    </p:animEffect>
                                  </p:childTnLst>
                                </p:cTn>
                              </p:par>
                              <p:par>
                                <p:cTn id="88" presetID="12" presetClass="entr" presetSubtype="8" fill="hold" grpId="0" nodeType="withEffect">
                                  <p:stCondLst>
                                    <p:cond delay="0"/>
                                  </p:stCondLst>
                                  <p:childTnLst>
                                    <p:set>
                                      <p:cBhvr>
                                        <p:cTn id="89" dur="1" fill="hold">
                                          <p:stCondLst>
                                            <p:cond delay="0"/>
                                          </p:stCondLst>
                                        </p:cTn>
                                        <p:tgtEl>
                                          <p:spTgt spid="27"/>
                                        </p:tgtEl>
                                        <p:attrNameLst>
                                          <p:attrName>style.visibility</p:attrName>
                                        </p:attrNameLst>
                                      </p:cBhvr>
                                      <p:to>
                                        <p:strVal val="visible"/>
                                      </p:to>
                                    </p:set>
                                    <p:anim calcmode="lin" valueType="num">
                                      <p:cBhvr additive="base">
                                        <p:cTn id="90" dur="500"/>
                                        <p:tgtEl>
                                          <p:spTgt spid="27"/>
                                        </p:tgtEl>
                                        <p:attrNameLst>
                                          <p:attrName>ppt_x</p:attrName>
                                        </p:attrNameLst>
                                      </p:cBhvr>
                                      <p:tavLst>
                                        <p:tav tm="0">
                                          <p:val>
                                            <p:strVal val="#ppt_x-#ppt_w*1.125000"/>
                                          </p:val>
                                        </p:tav>
                                        <p:tav tm="100000">
                                          <p:val>
                                            <p:strVal val="#ppt_x"/>
                                          </p:val>
                                        </p:tav>
                                      </p:tavLst>
                                    </p:anim>
                                    <p:animEffect transition="in" filter="wipe(right)">
                                      <p:cBhvr>
                                        <p:cTn id="91" dur="500"/>
                                        <p:tgtEl>
                                          <p:spTgt spid="27"/>
                                        </p:tgtEl>
                                      </p:cBhvr>
                                    </p:animEffect>
                                  </p:childTnLst>
                                </p:cTn>
                              </p:par>
                            </p:childTnLst>
                          </p:cTn>
                        </p:par>
                        <p:par>
                          <p:cTn id="92" fill="hold">
                            <p:stCondLst>
                              <p:cond delay="4000"/>
                            </p:stCondLst>
                            <p:childTnLst>
                              <p:par>
                                <p:cTn id="93" presetID="12" presetClass="entr" presetSubtype="8" fill="hold" grpId="0" nodeType="afterEffect">
                                  <p:stCondLst>
                                    <p:cond delay="0"/>
                                  </p:stCondLst>
                                  <p:childTnLst>
                                    <p:set>
                                      <p:cBhvr>
                                        <p:cTn id="94" dur="1" fill="hold">
                                          <p:stCondLst>
                                            <p:cond delay="0"/>
                                          </p:stCondLst>
                                        </p:cTn>
                                        <p:tgtEl>
                                          <p:spTgt spid="28"/>
                                        </p:tgtEl>
                                        <p:attrNameLst>
                                          <p:attrName>style.visibility</p:attrName>
                                        </p:attrNameLst>
                                      </p:cBhvr>
                                      <p:to>
                                        <p:strVal val="visible"/>
                                      </p:to>
                                    </p:set>
                                    <p:anim calcmode="lin" valueType="num">
                                      <p:cBhvr additive="base">
                                        <p:cTn id="95" dur="500"/>
                                        <p:tgtEl>
                                          <p:spTgt spid="28"/>
                                        </p:tgtEl>
                                        <p:attrNameLst>
                                          <p:attrName>ppt_x</p:attrName>
                                        </p:attrNameLst>
                                      </p:cBhvr>
                                      <p:tavLst>
                                        <p:tav tm="0">
                                          <p:val>
                                            <p:strVal val="#ppt_x-#ppt_w*1.125000"/>
                                          </p:val>
                                        </p:tav>
                                        <p:tav tm="100000">
                                          <p:val>
                                            <p:strVal val="#ppt_x"/>
                                          </p:val>
                                        </p:tav>
                                      </p:tavLst>
                                    </p:anim>
                                    <p:animEffect transition="in" filter="wipe(right)">
                                      <p:cBhvr>
                                        <p:cTn id="96" dur="500"/>
                                        <p:tgtEl>
                                          <p:spTgt spid="28"/>
                                        </p:tgtEl>
                                      </p:cBhvr>
                                    </p:animEffect>
                                  </p:childTnLst>
                                </p:cTn>
                              </p:par>
                              <p:par>
                                <p:cTn id="97" presetID="12" presetClass="entr" presetSubtype="8" fill="hold" grpId="0" nodeType="withEffect">
                                  <p:stCondLst>
                                    <p:cond delay="0"/>
                                  </p:stCondLst>
                                  <p:childTnLst>
                                    <p:set>
                                      <p:cBhvr>
                                        <p:cTn id="98" dur="1" fill="hold">
                                          <p:stCondLst>
                                            <p:cond delay="0"/>
                                          </p:stCondLst>
                                        </p:cTn>
                                        <p:tgtEl>
                                          <p:spTgt spid="29"/>
                                        </p:tgtEl>
                                        <p:attrNameLst>
                                          <p:attrName>style.visibility</p:attrName>
                                        </p:attrNameLst>
                                      </p:cBhvr>
                                      <p:to>
                                        <p:strVal val="visible"/>
                                      </p:to>
                                    </p:set>
                                    <p:anim calcmode="lin" valueType="num">
                                      <p:cBhvr additive="base">
                                        <p:cTn id="99" dur="500"/>
                                        <p:tgtEl>
                                          <p:spTgt spid="29"/>
                                        </p:tgtEl>
                                        <p:attrNameLst>
                                          <p:attrName>ppt_x</p:attrName>
                                        </p:attrNameLst>
                                      </p:cBhvr>
                                      <p:tavLst>
                                        <p:tav tm="0">
                                          <p:val>
                                            <p:strVal val="#ppt_x-#ppt_w*1.125000"/>
                                          </p:val>
                                        </p:tav>
                                        <p:tav tm="100000">
                                          <p:val>
                                            <p:strVal val="#ppt_x"/>
                                          </p:val>
                                        </p:tav>
                                      </p:tavLst>
                                    </p:anim>
                                    <p:animEffect transition="in" filter="wipe(right)">
                                      <p:cBhvr>
                                        <p:cTn id="100" dur="500"/>
                                        <p:tgtEl>
                                          <p:spTgt spid="29"/>
                                        </p:tgtEl>
                                      </p:cBhvr>
                                    </p:animEffect>
                                  </p:childTnLst>
                                </p:cTn>
                              </p:par>
                            </p:childTnLst>
                          </p:cTn>
                        </p:par>
                        <p:par>
                          <p:cTn id="101" fill="hold">
                            <p:stCondLst>
                              <p:cond delay="4500"/>
                            </p:stCondLst>
                            <p:childTnLst>
                              <p:par>
                                <p:cTn id="102" presetID="12" presetClass="entr" presetSubtype="8" fill="hold" grpId="0" nodeType="afterEffect">
                                  <p:stCondLst>
                                    <p:cond delay="0"/>
                                  </p:stCondLst>
                                  <p:childTnLst>
                                    <p:set>
                                      <p:cBhvr>
                                        <p:cTn id="103" dur="1" fill="hold">
                                          <p:stCondLst>
                                            <p:cond delay="0"/>
                                          </p:stCondLst>
                                        </p:cTn>
                                        <p:tgtEl>
                                          <p:spTgt spid="30"/>
                                        </p:tgtEl>
                                        <p:attrNameLst>
                                          <p:attrName>style.visibility</p:attrName>
                                        </p:attrNameLst>
                                      </p:cBhvr>
                                      <p:to>
                                        <p:strVal val="visible"/>
                                      </p:to>
                                    </p:set>
                                    <p:anim calcmode="lin" valueType="num">
                                      <p:cBhvr additive="base">
                                        <p:cTn id="104" dur="500"/>
                                        <p:tgtEl>
                                          <p:spTgt spid="30"/>
                                        </p:tgtEl>
                                        <p:attrNameLst>
                                          <p:attrName>ppt_x</p:attrName>
                                        </p:attrNameLst>
                                      </p:cBhvr>
                                      <p:tavLst>
                                        <p:tav tm="0">
                                          <p:val>
                                            <p:strVal val="#ppt_x-#ppt_w*1.125000"/>
                                          </p:val>
                                        </p:tav>
                                        <p:tav tm="100000">
                                          <p:val>
                                            <p:strVal val="#ppt_x"/>
                                          </p:val>
                                        </p:tav>
                                      </p:tavLst>
                                    </p:anim>
                                    <p:animEffect transition="in" filter="wipe(right)">
                                      <p:cBhvr>
                                        <p:cTn id="105" dur="500"/>
                                        <p:tgtEl>
                                          <p:spTgt spid="30"/>
                                        </p:tgtEl>
                                      </p:cBhvr>
                                    </p:animEffect>
                                  </p:childTnLst>
                                </p:cTn>
                              </p:par>
                              <p:par>
                                <p:cTn id="106" presetID="12" presetClass="entr" presetSubtype="8" fill="hold" grpId="0" nodeType="withEffect">
                                  <p:stCondLst>
                                    <p:cond delay="0"/>
                                  </p:stCondLst>
                                  <p:childTnLst>
                                    <p:set>
                                      <p:cBhvr>
                                        <p:cTn id="107" dur="1" fill="hold">
                                          <p:stCondLst>
                                            <p:cond delay="0"/>
                                          </p:stCondLst>
                                        </p:cTn>
                                        <p:tgtEl>
                                          <p:spTgt spid="31"/>
                                        </p:tgtEl>
                                        <p:attrNameLst>
                                          <p:attrName>style.visibility</p:attrName>
                                        </p:attrNameLst>
                                      </p:cBhvr>
                                      <p:to>
                                        <p:strVal val="visible"/>
                                      </p:to>
                                    </p:set>
                                    <p:anim calcmode="lin" valueType="num">
                                      <p:cBhvr additive="base">
                                        <p:cTn id="108" dur="500"/>
                                        <p:tgtEl>
                                          <p:spTgt spid="31"/>
                                        </p:tgtEl>
                                        <p:attrNameLst>
                                          <p:attrName>ppt_x</p:attrName>
                                        </p:attrNameLst>
                                      </p:cBhvr>
                                      <p:tavLst>
                                        <p:tav tm="0">
                                          <p:val>
                                            <p:strVal val="#ppt_x-#ppt_w*1.125000"/>
                                          </p:val>
                                        </p:tav>
                                        <p:tav tm="100000">
                                          <p:val>
                                            <p:strVal val="#ppt_x"/>
                                          </p:val>
                                        </p:tav>
                                      </p:tavLst>
                                    </p:anim>
                                    <p:animEffect transition="in" filter="wipe(right)">
                                      <p:cBhvr>
                                        <p:cTn id="109" dur="500"/>
                                        <p:tgtEl>
                                          <p:spTgt spid="31"/>
                                        </p:tgtEl>
                                      </p:cBhvr>
                                    </p:animEffect>
                                  </p:childTnLst>
                                </p:cTn>
                              </p:par>
                              <p:par>
                                <p:cTn id="110" presetID="10" presetClass="entr" presetSubtype="0" fill="hold" grpId="0" nodeType="withEffect">
                                  <p:stCondLst>
                                    <p:cond delay="0"/>
                                  </p:stCondLst>
                                  <p:iterate type="lt">
                                    <p:tmPct val="10000"/>
                                  </p:iterate>
                                  <p:childTnLst>
                                    <p:set>
                                      <p:cBhvr>
                                        <p:cTn id="111" dur="1" fill="hold">
                                          <p:stCondLst>
                                            <p:cond delay="0"/>
                                          </p:stCondLst>
                                        </p:cTn>
                                        <p:tgtEl>
                                          <p:spTgt spid="39"/>
                                        </p:tgtEl>
                                        <p:attrNameLst>
                                          <p:attrName>style.visibility</p:attrName>
                                        </p:attrNameLst>
                                      </p:cBhvr>
                                      <p:to>
                                        <p:strVal val="visible"/>
                                      </p:to>
                                    </p:set>
                                    <p:animEffect transition="in" filter="fade">
                                      <p:cBhvr>
                                        <p:cTn id="112" dur="100"/>
                                        <p:tgtEl>
                                          <p:spTgt spid="39"/>
                                        </p:tgtEl>
                                      </p:cBhvr>
                                    </p:animEffect>
                                  </p:childTnLst>
                                </p:cTn>
                              </p:par>
                            </p:childTnLst>
                          </p:cTn>
                        </p:par>
                      </p:childTnLst>
                    </p:cTn>
                  </p:par>
                  <p:par>
                    <p:cTn id="113" fill="hold">
                      <p:stCondLst>
                        <p:cond delay="indefinite"/>
                      </p:stCondLst>
                      <p:childTnLst>
                        <p:par>
                          <p:cTn id="114" fill="hold">
                            <p:stCondLst>
                              <p:cond delay="0"/>
                            </p:stCondLst>
                            <p:childTnLst>
                              <p:par>
                                <p:cTn id="115" presetID="22" presetClass="entr" presetSubtype="4" fill="hold" grpId="0" nodeType="clickEffect">
                                  <p:stCondLst>
                                    <p:cond delay="0"/>
                                  </p:stCondLst>
                                  <p:childTnLst>
                                    <p:set>
                                      <p:cBhvr>
                                        <p:cTn id="116" dur="1" fill="hold">
                                          <p:stCondLst>
                                            <p:cond delay="0"/>
                                          </p:stCondLst>
                                        </p:cTn>
                                        <p:tgtEl>
                                          <p:spTgt spid="35"/>
                                        </p:tgtEl>
                                        <p:attrNameLst>
                                          <p:attrName>style.visibility</p:attrName>
                                        </p:attrNameLst>
                                      </p:cBhvr>
                                      <p:to>
                                        <p:strVal val="visible"/>
                                      </p:to>
                                    </p:set>
                                    <p:animEffect transition="in" filter="wipe(down)">
                                      <p:cBhvr>
                                        <p:cTn id="117" dur="500"/>
                                        <p:tgtEl>
                                          <p:spTgt spid="35"/>
                                        </p:tgtEl>
                                      </p:cBhvr>
                                    </p:animEffect>
                                  </p:childTnLst>
                                </p:cTn>
                              </p:par>
                              <p:par>
                                <p:cTn id="118" presetID="22" presetClass="entr" presetSubtype="4" fill="hold" grpId="0" nodeType="withEffect">
                                  <p:stCondLst>
                                    <p:cond delay="0"/>
                                  </p:stCondLst>
                                  <p:childTnLst>
                                    <p:set>
                                      <p:cBhvr>
                                        <p:cTn id="119" dur="1" fill="hold">
                                          <p:stCondLst>
                                            <p:cond delay="0"/>
                                          </p:stCondLst>
                                        </p:cTn>
                                        <p:tgtEl>
                                          <p:spTgt spid="36"/>
                                        </p:tgtEl>
                                        <p:attrNameLst>
                                          <p:attrName>style.visibility</p:attrName>
                                        </p:attrNameLst>
                                      </p:cBhvr>
                                      <p:to>
                                        <p:strVal val="visible"/>
                                      </p:to>
                                    </p:set>
                                    <p:animEffect transition="in" filter="wipe(down)">
                                      <p:cBhvr>
                                        <p:cTn id="120"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10" grpId="0" animBg="1"/>
      <p:bldP spid="20" grpId="0"/>
      <p:bldP spid="21" grpId="0"/>
      <p:bldP spid="22" grpId="0"/>
      <p:bldP spid="23" grpId="0"/>
      <p:bldP spid="24" grpId="0"/>
      <p:bldP spid="25" grpId="0"/>
      <p:bldP spid="26" grpId="0"/>
      <p:bldP spid="27" grpId="0"/>
      <p:bldP spid="28" grpId="0"/>
      <p:bldP spid="29" grpId="0"/>
      <p:bldP spid="30" grpId="0"/>
      <p:bldP spid="31" grpId="0"/>
      <p:bldP spid="35" grpId="0"/>
      <p:bldP spid="36" grpId="0"/>
      <p:bldP spid="3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矩形: 圆角 11">
            <a:extLst>
              <a:ext uri="{FF2B5EF4-FFF2-40B4-BE49-F238E27FC236}">
                <a16:creationId xmlns:a16="http://schemas.microsoft.com/office/drawing/2014/main" id="{4E2624C3-A5A0-449B-88AB-BFD4F52FF934}"/>
              </a:ext>
            </a:extLst>
          </p:cNvPr>
          <p:cNvSpPr/>
          <p:nvPr/>
        </p:nvSpPr>
        <p:spPr>
          <a:xfrm>
            <a:off x="244223" y="144899"/>
            <a:ext cx="1931818" cy="400110"/>
          </a:xfrm>
          <a:prstGeom prst="round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2" name="Chart 42">
            <a:extLst>
              <a:ext uri="{FF2B5EF4-FFF2-40B4-BE49-F238E27FC236}">
                <a16:creationId xmlns:a16="http://schemas.microsoft.com/office/drawing/2014/main" id="{D7E10064-3FDE-4395-AD76-985FF2749E0C}"/>
              </a:ext>
            </a:extLst>
          </p:cNvPr>
          <p:cNvGraphicFramePr/>
          <p:nvPr>
            <p:extLst>
              <p:ext uri="{D42A27DB-BD31-4B8C-83A1-F6EECF244321}">
                <p14:modId xmlns:p14="http://schemas.microsoft.com/office/powerpoint/2010/main" val="1083605637"/>
              </p:ext>
            </p:extLst>
          </p:nvPr>
        </p:nvGraphicFramePr>
        <p:xfrm>
          <a:off x="1273200" y="1844630"/>
          <a:ext cx="6270371" cy="2154933"/>
        </p:xfrm>
        <a:graphic>
          <a:graphicData uri="http://schemas.openxmlformats.org/drawingml/2006/chart">
            <c:chart xmlns:c="http://schemas.openxmlformats.org/drawingml/2006/chart" xmlns:r="http://schemas.openxmlformats.org/officeDocument/2006/relationships" r:id="rId2"/>
          </a:graphicData>
        </a:graphic>
      </p:graphicFrame>
      <p:sp>
        <p:nvSpPr>
          <p:cNvPr id="3" name="文本框 2">
            <a:extLst>
              <a:ext uri="{FF2B5EF4-FFF2-40B4-BE49-F238E27FC236}">
                <a16:creationId xmlns:a16="http://schemas.microsoft.com/office/drawing/2014/main" id="{A9A1584F-7FF4-4D05-AFC5-051482D86259}"/>
              </a:ext>
            </a:extLst>
          </p:cNvPr>
          <p:cNvSpPr txBox="1"/>
          <p:nvPr/>
        </p:nvSpPr>
        <p:spPr>
          <a:xfrm>
            <a:off x="244223" y="144899"/>
            <a:ext cx="486030" cy="400110"/>
          </a:xfrm>
          <a:prstGeom prst="rect">
            <a:avLst/>
          </a:prstGeom>
          <a:noFill/>
        </p:spPr>
        <p:txBody>
          <a:bodyPr wrap="none" rtlCol="0">
            <a:spAutoFit/>
          </a:bodyPr>
          <a:lstStyle/>
          <a:p>
            <a:r>
              <a:rPr lang="en-US" altLang="zh-CN" sz="2000" dirty="0">
                <a:latin typeface="微软雅黑" panose="020B0503020204020204" pitchFamily="34" charset="-122"/>
                <a:ea typeface="微软雅黑" panose="020B0503020204020204" pitchFamily="34" charset="-122"/>
              </a:rPr>
              <a:t>01</a:t>
            </a:r>
            <a:endParaRPr lang="zh-CN" altLang="en-US" sz="2000" dirty="0">
              <a:latin typeface="微软雅黑" panose="020B0503020204020204" pitchFamily="34" charset="-122"/>
              <a:ea typeface="微软雅黑" panose="020B0503020204020204" pitchFamily="34" charset="-122"/>
            </a:endParaRPr>
          </a:p>
        </p:txBody>
      </p:sp>
      <p:sp>
        <p:nvSpPr>
          <p:cNvPr id="4" name="文本框 3">
            <a:extLst>
              <a:ext uri="{FF2B5EF4-FFF2-40B4-BE49-F238E27FC236}">
                <a16:creationId xmlns:a16="http://schemas.microsoft.com/office/drawing/2014/main" id="{18D0CE4D-BB73-4C27-8E14-32040F3996A7}"/>
              </a:ext>
            </a:extLst>
          </p:cNvPr>
          <p:cNvSpPr txBox="1"/>
          <p:nvPr/>
        </p:nvSpPr>
        <p:spPr>
          <a:xfrm>
            <a:off x="859727" y="144899"/>
            <a:ext cx="1210588" cy="400110"/>
          </a:xfrm>
          <a:prstGeom prst="rect">
            <a:avLst/>
          </a:prstGeom>
          <a:noFill/>
        </p:spPr>
        <p:txBody>
          <a:bodyPr wrap="none" rtlCol="0">
            <a:spAutoFit/>
          </a:bodyPr>
          <a:lstStyle/>
          <a:p>
            <a:r>
              <a:rPr lang="zh-CN" altLang="en-US" sz="2000" dirty="0">
                <a:latin typeface="微软雅黑" panose="020B0503020204020204" pitchFamily="34" charset="-122"/>
                <a:ea typeface="微软雅黑" panose="020B0503020204020204" pitchFamily="34" charset="-122"/>
              </a:rPr>
              <a:t>课题综述</a:t>
            </a:r>
          </a:p>
        </p:txBody>
      </p:sp>
      <p:sp>
        <p:nvSpPr>
          <p:cNvPr id="5" name="TextBox 21">
            <a:extLst>
              <a:ext uri="{FF2B5EF4-FFF2-40B4-BE49-F238E27FC236}">
                <a16:creationId xmlns:a16="http://schemas.microsoft.com/office/drawing/2014/main" id="{E42320BE-2100-469B-A840-444170F750F7}"/>
              </a:ext>
            </a:extLst>
          </p:cNvPr>
          <p:cNvSpPr txBox="1"/>
          <p:nvPr/>
        </p:nvSpPr>
        <p:spPr>
          <a:xfrm>
            <a:off x="1465021" y="545009"/>
            <a:ext cx="5886731" cy="396830"/>
          </a:xfrm>
          <a:prstGeom prst="rect">
            <a:avLst/>
          </a:prstGeom>
          <a:noFill/>
        </p:spPr>
        <p:txBody>
          <a:bodyPr wrap="square" lIns="91431" tIns="45715" rIns="91431" bIns="45715" rtlCol="0">
            <a:spAutoFit/>
          </a:bodyPr>
          <a:lstStyle/>
          <a:p>
            <a:pPr>
              <a:lnSpc>
                <a:spcPct val="130000"/>
              </a:lnSpc>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您的内容打在这里，或者通过复制您的文本后，在此框中选择粘贴，并选择只保留文字。您的内容打在这里，或者通过复制您的文本后，在此框中选择粘贴，并选择只保留文字。</a:t>
            </a:r>
          </a:p>
        </p:txBody>
      </p:sp>
      <p:sp>
        <p:nvSpPr>
          <p:cNvPr id="6" name="TextBox 24">
            <a:extLst>
              <a:ext uri="{FF2B5EF4-FFF2-40B4-BE49-F238E27FC236}">
                <a16:creationId xmlns:a16="http://schemas.microsoft.com/office/drawing/2014/main" id="{53D0CFC6-38E0-4D9F-8B65-7F3E32EA7793}"/>
              </a:ext>
            </a:extLst>
          </p:cNvPr>
          <p:cNvSpPr txBox="1"/>
          <p:nvPr/>
        </p:nvSpPr>
        <p:spPr>
          <a:xfrm>
            <a:off x="1923287" y="3997383"/>
            <a:ext cx="2389187" cy="346239"/>
          </a:xfrm>
          <a:prstGeom prst="rect">
            <a:avLst/>
          </a:prstGeom>
          <a:noFill/>
        </p:spPr>
        <p:txBody>
          <a:bodyPr lIns="68568" tIns="34285" rIns="68568" bIns="34285">
            <a:spAutoFit/>
          </a:bodyPr>
          <a:lstStyle/>
          <a:p>
            <a:pPr>
              <a:lnSpc>
                <a:spcPct val="150000"/>
              </a:lnSpc>
              <a:defRPr/>
            </a:pPr>
            <a:r>
              <a:rPr lang="zh-CN" altLang="en-US" sz="1200" b="1" dirty="0">
                <a:solidFill>
                  <a:schemeClr val="bg1">
                    <a:lumMod val="50000"/>
                  </a:schemeClr>
                </a:solidFill>
                <a:latin typeface="微软雅黑" pitchFamily="34" charset="-122"/>
                <a:ea typeface="微软雅黑" pitchFamily="34" charset="-122"/>
                <a:cs typeface="华文黑体" pitchFamily="2" charset="-122"/>
              </a:rPr>
              <a:t>点击此处添加标题</a:t>
            </a:r>
          </a:p>
        </p:txBody>
      </p:sp>
      <p:sp>
        <p:nvSpPr>
          <p:cNvPr id="7" name="TextBox 25">
            <a:extLst>
              <a:ext uri="{FF2B5EF4-FFF2-40B4-BE49-F238E27FC236}">
                <a16:creationId xmlns:a16="http://schemas.microsoft.com/office/drawing/2014/main" id="{432174E1-AC25-4BFD-9632-618171F6EE98}"/>
              </a:ext>
            </a:extLst>
          </p:cNvPr>
          <p:cNvSpPr txBox="1"/>
          <p:nvPr/>
        </p:nvSpPr>
        <p:spPr>
          <a:xfrm>
            <a:off x="1923289" y="4352983"/>
            <a:ext cx="1805754" cy="549371"/>
          </a:xfrm>
          <a:prstGeom prst="rect">
            <a:avLst/>
          </a:prstGeom>
          <a:noFill/>
        </p:spPr>
        <p:txBody>
          <a:bodyPr wrap="square" lIns="68568" tIns="34285" rIns="68568" bIns="34285">
            <a:spAutoFit/>
          </a:bodyPr>
          <a:lstStyle/>
          <a:p>
            <a:pPr>
              <a:lnSpc>
                <a:spcPct val="130000"/>
              </a:lnSpc>
              <a:defRPr/>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a:t>
            </a:r>
          </a:p>
        </p:txBody>
      </p:sp>
      <p:sp>
        <p:nvSpPr>
          <p:cNvPr id="10" name="TextBox 24">
            <a:extLst>
              <a:ext uri="{FF2B5EF4-FFF2-40B4-BE49-F238E27FC236}">
                <a16:creationId xmlns:a16="http://schemas.microsoft.com/office/drawing/2014/main" id="{06777DF1-9F48-432C-BD4B-20433E2007C0}"/>
              </a:ext>
            </a:extLst>
          </p:cNvPr>
          <p:cNvSpPr txBox="1"/>
          <p:nvPr/>
        </p:nvSpPr>
        <p:spPr>
          <a:xfrm>
            <a:off x="4962565" y="3997383"/>
            <a:ext cx="2389187" cy="346239"/>
          </a:xfrm>
          <a:prstGeom prst="rect">
            <a:avLst/>
          </a:prstGeom>
          <a:noFill/>
        </p:spPr>
        <p:txBody>
          <a:bodyPr lIns="68568" tIns="34285" rIns="68568" bIns="34285">
            <a:spAutoFit/>
          </a:bodyPr>
          <a:lstStyle/>
          <a:p>
            <a:pPr>
              <a:lnSpc>
                <a:spcPct val="150000"/>
              </a:lnSpc>
              <a:defRPr/>
            </a:pPr>
            <a:r>
              <a:rPr lang="zh-CN" altLang="en-US" sz="1200" b="1" dirty="0">
                <a:solidFill>
                  <a:schemeClr val="bg1">
                    <a:lumMod val="50000"/>
                  </a:schemeClr>
                </a:solidFill>
                <a:latin typeface="微软雅黑" pitchFamily="34" charset="-122"/>
                <a:ea typeface="微软雅黑" pitchFamily="34" charset="-122"/>
                <a:cs typeface="华文黑体" pitchFamily="2" charset="-122"/>
              </a:rPr>
              <a:t>点击此处添加标题</a:t>
            </a:r>
          </a:p>
        </p:txBody>
      </p:sp>
      <p:sp>
        <p:nvSpPr>
          <p:cNvPr id="11" name="TextBox 25">
            <a:extLst>
              <a:ext uri="{FF2B5EF4-FFF2-40B4-BE49-F238E27FC236}">
                <a16:creationId xmlns:a16="http://schemas.microsoft.com/office/drawing/2014/main" id="{BE918432-6C33-4E6B-913F-894019FDD206}"/>
              </a:ext>
            </a:extLst>
          </p:cNvPr>
          <p:cNvSpPr txBox="1"/>
          <p:nvPr/>
        </p:nvSpPr>
        <p:spPr>
          <a:xfrm>
            <a:off x="4962567" y="4352983"/>
            <a:ext cx="1805754" cy="549371"/>
          </a:xfrm>
          <a:prstGeom prst="rect">
            <a:avLst/>
          </a:prstGeom>
          <a:noFill/>
        </p:spPr>
        <p:txBody>
          <a:bodyPr wrap="square" lIns="68568" tIns="34285" rIns="68568" bIns="34285">
            <a:spAutoFit/>
          </a:bodyPr>
          <a:lstStyle/>
          <a:p>
            <a:pPr>
              <a:lnSpc>
                <a:spcPct val="130000"/>
              </a:lnSpc>
              <a:defRPr/>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a:t>
            </a:r>
          </a:p>
        </p:txBody>
      </p:sp>
    </p:spTree>
    <p:extLst>
      <p:ext uri="{BB962C8B-B14F-4D97-AF65-F5344CB8AC3E}">
        <p14:creationId xmlns:p14="http://schemas.microsoft.com/office/powerpoint/2010/main" val="194853011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6000">
        <p15:prstTrans prst="pageCurlDouble"/>
      </p:transition>
    </mc:Choice>
    <mc:Fallback xmlns="">
      <p:transition spd="slow" advClick="0"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2">
                                            <p:graphicEl>
                                              <a:chart seriesIdx="-3" categoryIdx="-3" bldStep="gridLegend"/>
                                            </p:graphicEl>
                                          </p:spTgt>
                                        </p:tgtEl>
                                        <p:attrNameLst>
                                          <p:attrName>style.visibility</p:attrName>
                                        </p:attrNameLst>
                                      </p:cBhvr>
                                      <p:to>
                                        <p:strVal val="visible"/>
                                      </p:to>
                                    </p:set>
                                    <p:animEffect transition="in" filter="wipe(down)">
                                      <p:cBhvr>
                                        <p:cTn id="7" dur="300"/>
                                        <p:tgtEl>
                                          <p:spTgt spid="2">
                                            <p:graphicEl>
                                              <a:chart seriesIdx="-3" categoryIdx="-3" bldStep="gridLegend"/>
                                            </p:graphicEl>
                                          </p:spTgt>
                                        </p:tgtEl>
                                      </p:cBhvr>
                                    </p:animEffect>
                                  </p:childTnLst>
                                </p:cTn>
                              </p:par>
                            </p:childTnLst>
                          </p:cTn>
                        </p:par>
                        <p:par>
                          <p:cTn id="8" fill="hold">
                            <p:stCondLst>
                              <p:cond delay="300"/>
                            </p:stCondLst>
                            <p:childTnLst>
                              <p:par>
                                <p:cTn id="9" presetID="22" presetClass="entr" presetSubtype="4" fill="hold" grpId="0" nodeType="afterEffect">
                                  <p:stCondLst>
                                    <p:cond delay="0"/>
                                  </p:stCondLst>
                                  <p:childTnLst>
                                    <p:set>
                                      <p:cBhvr>
                                        <p:cTn id="10" dur="1" fill="hold">
                                          <p:stCondLst>
                                            <p:cond delay="0"/>
                                          </p:stCondLst>
                                        </p:cTn>
                                        <p:tgtEl>
                                          <p:spTgt spid="2">
                                            <p:graphicEl>
                                              <a:chart seriesIdx="0" categoryIdx="0" bldStep="ptInSeries"/>
                                            </p:graphicEl>
                                          </p:spTgt>
                                        </p:tgtEl>
                                        <p:attrNameLst>
                                          <p:attrName>style.visibility</p:attrName>
                                        </p:attrNameLst>
                                      </p:cBhvr>
                                      <p:to>
                                        <p:strVal val="visible"/>
                                      </p:to>
                                    </p:set>
                                    <p:animEffect transition="in" filter="wipe(down)">
                                      <p:cBhvr>
                                        <p:cTn id="11" dur="300"/>
                                        <p:tgtEl>
                                          <p:spTgt spid="2">
                                            <p:graphicEl>
                                              <a:chart seriesIdx="0" categoryIdx="0" bldStep="ptInSeries"/>
                                            </p:graphicEl>
                                          </p:spTgt>
                                        </p:tgtEl>
                                      </p:cBhvr>
                                    </p:animEffect>
                                  </p:childTnLst>
                                </p:cTn>
                              </p:par>
                            </p:childTnLst>
                          </p:cTn>
                        </p:par>
                        <p:par>
                          <p:cTn id="12" fill="hold">
                            <p:stCondLst>
                              <p:cond delay="600"/>
                            </p:stCondLst>
                            <p:childTnLst>
                              <p:par>
                                <p:cTn id="13" presetID="22" presetClass="entr" presetSubtype="4" fill="hold" grpId="0" nodeType="afterEffect">
                                  <p:stCondLst>
                                    <p:cond delay="0"/>
                                  </p:stCondLst>
                                  <p:childTnLst>
                                    <p:set>
                                      <p:cBhvr>
                                        <p:cTn id="14" dur="1" fill="hold">
                                          <p:stCondLst>
                                            <p:cond delay="0"/>
                                          </p:stCondLst>
                                        </p:cTn>
                                        <p:tgtEl>
                                          <p:spTgt spid="2">
                                            <p:graphicEl>
                                              <a:chart seriesIdx="0" categoryIdx="1" bldStep="ptInSeries"/>
                                            </p:graphicEl>
                                          </p:spTgt>
                                        </p:tgtEl>
                                        <p:attrNameLst>
                                          <p:attrName>style.visibility</p:attrName>
                                        </p:attrNameLst>
                                      </p:cBhvr>
                                      <p:to>
                                        <p:strVal val="visible"/>
                                      </p:to>
                                    </p:set>
                                    <p:animEffect transition="in" filter="wipe(down)">
                                      <p:cBhvr>
                                        <p:cTn id="15" dur="300"/>
                                        <p:tgtEl>
                                          <p:spTgt spid="2">
                                            <p:graphicEl>
                                              <a:chart seriesIdx="0" categoryIdx="1" bldStep="ptInSeries"/>
                                            </p:graphicEl>
                                          </p:spTgt>
                                        </p:tgtEl>
                                      </p:cBhvr>
                                    </p:animEffect>
                                  </p:childTnLst>
                                </p:cTn>
                              </p:par>
                            </p:childTnLst>
                          </p:cTn>
                        </p:par>
                        <p:par>
                          <p:cTn id="16" fill="hold">
                            <p:stCondLst>
                              <p:cond delay="900"/>
                            </p:stCondLst>
                            <p:childTnLst>
                              <p:par>
                                <p:cTn id="17" presetID="22" presetClass="entr" presetSubtype="4" fill="hold" grpId="0" nodeType="afterEffect">
                                  <p:stCondLst>
                                    <p:cond delay="0"/>
                                  </p:stCondLst>
                                  <p:childTnLst>
                                    <p:set>
                                      <p:cBhvr>
                                        <p:cTn id="18" dur="1" fill="hold">
                                          <p:stCondLst>
                                            <p:cond delay="0"/>
                                          </p:stCondLst>
                                        </p:cTn>
                                        <p:tgtEl>
                                          <p:spTgt spid="2">
                                            <p:graphicEl>
                                              <a:chart seriesIdx="0" categoryIdx="2" bldStep="ptInSeries"/>
                                            </p:graphicEl>
                                          </p:spTgt>
                                        </p:tgtEl>
                                        <p:attrNameLst>
                                          <p:attrName>style.visibility</p:attrName>
                                        </p:attrNameLst>
                                      </p:cBhvr>
                                      <p:to>
                                        <p:strVal val="visible"/>
                                      </p:to>
                                    </p:set>
                                    <p:animEffect transition="in" filter="wipe(down)">
                                      <p:cBhvr>
                                        <p:cTn id="19" dur="300"/>
                                        <p:tgtEl>
                                          <p:spTgt spid="2">
                                            <p:graphicEl>
                                              <a:chart seriesIdx="0" categoryIdx="2" bldStep="ptInSeries"/>
                                            </p:graphicEl>
                                          </p:spTgt>
                                        </p:tgtEl>
                                      </p:cBhvr>
                                    </p:animEffect>
                                  </p:childTnLst>
                                </p:cTn>
                              </p:par>
                            </p:childTnLst>
                          </p:cTn>
                        </p:par>
                        <p:par>
                          <p:cTn id="20" fill="hold">
                            <p:stCondLst>
                              <p:cond delay="1200"/>
                            </p:stCondLst>
                            <p:childTnLst>
                              <p:par>
                                <p:cTn id="21" presetID="22" presetClass="entr" presetSubtype="4" fill="hold" grpId="0" nodeType="afterEffect">
                                  <p:stCondLst>
                                    <p:cond delay="0"/>
                                  </p:stCondLst>
                                  <p:childTnLst>
                                    <p:set>
                                      <p:cBhvr>
                                        <p:cTn id="22" dur="1" fill="hold">
                                          <p:stCondLst>
                                            <p:cond delay="0"/>
                                          </p:stCondLst>
                                        </p:cTn>
                                        <p:tgtEl>
                                          <p:spTgt spid="2">
                                            <p:graphicEl>
                                              <a:chart seriesIdx="0" categoryIdx="3" bldStep="ptInSeries"/>
                                            </p:graphicEl>
                                          </p:spTgt>
                                        </p:tgtEl>
                                        <p:attrNameLst>
                                          <p:attrName>style.visibility</p:attrName>
                                        </p:attrNameLst>
                                      </p:cBhvr>
                                      <p:to>
                                        <p:strVal val="visible"/>
                                      </p:to>
                                    </p:set>
                                    <p:animEffect transition="in" filter="wipe(down)">
                                      <p:cBhvr>
                                        <p:cTn id="23" dur="300"/>
                                        <p:tgtEl>
                                          <p:spTgt spid="2">
                                            <p:graphicEl>
                                              <a:chart seriesIdx="0" categoryIdx="3" bldStep="ptInSeries"/>
                                            </p:graphicEl>
                                          </p:spTgt>
                                        </p:tgtEl>
                                      </p:cBhvr>
                                    </p:animEffect>
                                  </p:childTnLst>
                                </p:cTn>
                              </p:par>
                            </p:childTnLst>
                          </p:cTn>
                        </p:par>
                        <p:par>
                          <p:cTn id="24" fill="hold">
                            <p:stCondLst>
                              <p:cond delay="1500"/>
                            </p:stCondLst>
                            <p:childTnLst>
                              <p:par>
                                <p:cTn id="25" presetID="22" presetClass="entr" presetSubtype="4" fill="hold" grpId="0" nodeType="afterEffect">
                                  <p:stCondLst>
                                    <p:cond delay="0"/>
                                  </p:stCondLst>
                                  <p:childTnLst>
                                    <p:set>
                                      <p:cBhvr>
                                        <p:cTn id="26" dur="1" fill="hold">
                                          <p:stCondLst>
                                            <p:cond delay="0"/>
                                          </p:stCondLst>
                                        </p:cTn>
                                        <p:tgtEl>
                                          <p:spTgt spid="2">
                                            <p:graphicEl>
                                              <a:chart seriesIdx="0" categoryIdx="4" bldStep="ptInSeries"/>
                                            </p:graphicEl>
                                          </p:spTgt>
                                        </p:tgtEl>
                                        <p:attrNameLst>
                                          <p:attrName>style.visibility</p:attrName>
                                        </p:attrNameLst>
                                      </p:cBhvr>
                                      <p:to>
                                        <p:strVal val="visible"/>
                                      </p:to>
                                    </p:set>
                                    <p:animEffect transition="in" filter="wipe(down)">
                                      <p:cBhvr>
                                        <p:cTn id="27" dur="300"/>
                                        <p:tgtEl>
                                          <p:spTgt spid="2">
                                            <p:graphicEl>
                                              <a:chart seriesIdx="0" categoryIdx="4" bldStep="ptInSeries"/>
                                            </p:graphicEl>
                                          </p:spTgt>
                                        </p:tgtEl>
                                      </p:cBhvr>
                                    </p:animEffect>
                                  </p:childTnLst>
                                </p:cTn>
                              </p:par>
                            </p:childTnLst>
                          </p:cTn>
                        </p:par>
                        <p:par>
                          <p:cTn id="28" fill="hold">
                            <p:stCondLst>
                              <p:cond delay="1800"/>
                            </p:stCondLst>
                            <p:childTnLst>
                              <p:par>
                                <p:cTn id="29" presetID="22" presetClass="entr" presetSubtype="4" fill="hold" grpId="0" nodeType="afterEffect">
                                  <p:stCondLst>
                                    <p:cond delay="0"/>
                                  </p:stCondLst>
                                  <p:childTnLst>
                                    <p:set>
                                      <p:cBhvr>
                                        <p:cTn id="30" dur="1" fill="hold">
                                          <p:stCondLst>
                                            <p:cond delay="0"/>
                                          </p:stCondLst>
                                        </p:cTn>
                                        <p:tgtEl>
                                          <p:spTgt spid="2">
                                            <p:graphicEl>
                                              <a:chart seriesIdx="0" categoryIdx="5" bldStep="ptInSeries"/>
                                            </p:graphicEl>
                                          </p:spTgt>
                                        </p:tgtEl>
                                        <p:attrNameLst>
                                          <p:attrName>style.visibility</p:attrName>
                                        </p:attrNameLst>
                                      </p:cBhvr>
                                      <p:to>
                                        <p:strVal val="visible"/>
                                      </p:to>
                                    </p:set>
                                    <p:animEffect transition="in" filter="wipe(down)">
                                      <p:cBhvr>
                                        <p:cTn id="31" dur="300"/>
                                        <p:tgtEl>
                                          <p:spTgt spid="2">
                                            <p:graphicEl>
                                              <a:chart seriesIdx="0" categoryIdx="5" bldStep="ptInSeries"/>
                                            </p:graphicEl>
                                          </p:spTgt>
                                        </p:tgtEl>
                                      </p:cBhvr>
                                    </p:animEffect>
                                  </p:childTnLst>
                                </p:cTn>
                              </p:par>
                            </p:childTnLst>
                          </p:cTn>
                        </p:par>
                        <p:par>
                          <p:cTn id="32" fill="hold">
                            <p:stCondLst>
                              <p:cond delay="2100"/>
                            </p:stCondLst>
                            <p:childTnLst>
                              <p:par>
                                <p:cTn id="33" presetID="22" presetClass="entr" presetSubtype="4" fill="hold" grpId="0" nodeType="afterEffect">
                                  <p:stCondLst>
                                    <p:cond delay="0"/>
                                  </p:stCondLst>
                                  <p:childTnLst>
                                    <p:set>
                                      <p:cBhvr>
                                        <p:cTn id="34" dur="1" fill="hold">
                                          <p:stCondLst>
                                            <p:cond delay="0"/>
                                          </p:stCondLst>
                                        </p:cTn>
                                        <p:tgtEl>
                                          <p:spTgt spid="2">
                                            <p:graphicEl>
                                              <a:chart seriesIdx="0" categoryIdx="6" bldStep="ptInSeries"/>
                                            </p:graphicEl>
                                          </p:spTgt>
                                        </p:tgtEl>
                                        <p:attrNameLst>
                                          <p:attrName>style.visibility</p:attrName>
                                        </p:attrNameLst>
                                      </p:cBhvr>
                                      <p:to>
                                        <p:strVal val="visible"/>
                                      </p:to>
                                    </p:set>
                                    <p:animEffect transition="in" filter="wipe(down)">
                                      <p:cBhvr>
                                        <p:cTn id="35" dur="300"/>
                                        <p:tgtEl>
                                          <p:spTgt spid="2">
                                            <p:graphicEl>
                                              <a:chart seriesIdx="0" categoryIdx="6" bldStep="ptInSeries"/>
                                            </p:graphicEl>
                                          </p:spTgt>
                                        </p:tgtEl>
                                      </p:cBhvr>
                                    </p:animEffect>
                                  </p:childTnLst>
                                </p:cTn>
                              </p:par>
                            </p:childTnLst>
                          </p:cTn>
                        </p:par>
                        <p:par>
                          <p:cTn id="36" fill="hold">
                            <p:stCondLst>
                              <p:cond delay="2400"/>
                            </p:stCondLst>
                            <p:childTnLst>
                              <p:par>
                                <p:cTn id="37" presetID="22" presetClass="entr" presetSubtype="4" fill="hold" grpId="0" nodeType="afterEffect">
                                  <p:stCondLst>
                                    <p:cond delay="0"/>
                                  </p:stCondLst>
                                  <p:childTnLst>
                                    <p:set>
                                      <p:cBhvr>
                                        <p:cTn id="38" dur="1" fill="hold">
                                          <p:stCondLst>
                                            <p:cond delay="0"/>
                                          </p:stCondLst>
                                        </p:cTn>
                                        <p:tgtEl>
                                          <p:spTgt spid="2">
                                            <p:graphicEl>
                                              <a:chart seriesIdx="0" categoryIdx="7" bldStep="ptInSeries"/>
                                            </p:graphicEl>
                                          </p:spTgt>
                                        </p:tgtEl>
                                        <p:attrNameLst>
                                          <p:attrName>style.visibility</p:attrName>
                                        </p:attrNameLst>
                                      </p:cBhvr>
                                      <p:to>
                                        <p:strVal val="visible"/>
                                      </p:to>
                                    </p:set>
                                    <p:animEffect transition="in" filter="wipe(down)">
                                      <p:cBhvr>
                                        <p:cTn id="39" dur="300"/>
                                        <p:tgtEl>
                                          <p:spTgt spid="2">
                                            <p:graphicEl>
                                              <a:chart seriesIdx="0" categoryIdx="7" bldStep="ptInSeries"/>
                                            </p:graphicEl>
                                          </p:spTgt>
                                        </p:tgtEl>
                                      </p:cBhvr>
                                    </p:animEffect>
                                  </p:childTnLst>
                                </p:cTn>
                              </p:par>
                            </p:childTnLst>
                          </p:cTn>
                        </p:par>
                        <p:par>
                          <p:cTn id="40" fill="hold">
                            <p:stCondLst>
                              <p:cond delay="2700"/>
                            </p:stCondLst>
                            <p:childTnLst>
                              <p:par>
                                <p:cTn id="41" presetID="22" presetClass="entr" presetSubtype="4" fill="hold" grpId="0" nodeType="afterEffect">
                                  <p:stCondLst>
                                    <p:cond delay="0"/>
                                  </p:stCondLst>
                                  <p:childTnLst>
                                    <p:set>
                                      <p:cBhvr>
                                        <p:cTn id="42" dur="1" fill="hold">
                                          <p:stCondLst>
                                            <p:cond delay="0"/>
                                          </p:stCondLst>
                                        </p:cTn>
                                        <p:tgtEl>
                                          <p:spTgt spid="2">
                                            <p:graphicEl>
                                              <a:chart seriesIdx="0" categoryIdx="8" bldStep="ptInSeries"/>
                                            </p:graphicEl>
                                          </p:spTgt>
                                        </p:tgtEl>
                                        <p:attrNameLst>
                                          <p:attrName>style.visibility</p:attrName>
                                        </p:attrNameLst>
                                      </p:cBhvr>
                                      <p:to>
                                        <p:strVal val="visible"/>
                                      </p:to>
                                    </p:set>
                                    <p:animEffect transition="in" filter="wipe(down)">
                                      <p:cBhvr>
                                        <p:cTn id="43" dur="300"/>
                                        <p:tgtEl>
                                          <p:spTgt spid="2">
                                            <p:graphicEl>
                                              <a:chart seriesIdx="0" categoryIdx="8" bldStep="ptInSeries"/>
                                            </p:graphicEl>
                                          </p:spTgt>
                                        </p:tgtEl>
                                      </p:cBhvr>
                                    </p:animEffect>
                                  </p:childTnLst>
                                </p:cTn>
                              </p:par>
                            </p:childTnLst>
                          </p:cTn>
                        </p:par>
                        <p:par>
                          <p:cTn id="44" fill="hold">
                            <p:stCondLst>
                              <p:cond delay="3000"/>
                            </p:stCondLst>
                            <p:childTnLst>
                              <p:par>
                                <p:cTn id="45" presetID="22" presetClass="entr" presetSubtype="4" fill="hold" grpId="0" nodeType="afterEffect">
                                  <p:stCondLst>
                                    <p:cond delay="0"/>
                                  </p:stCondLst>
                                  <p:childTnLst>
                                    <p:set>
                                      <p:cBhvr>
                                        <p:cTn id="46" dur="1" fill="hold">
                                          <p:stCondLst>
                                            <p:cond delay="0"/>
                                          </p:stCondLst>
                                        </p:cTn>
                                        <p:tgtEl>
                                          <p:spTgt spid="2">
                                            <p:graphicEl>
                                              <a:chart seriesIdx="0" categoryIdx="9" bldStep="ptInSeries"/>
                                            </p:graphicEl>
                                          </p:spTgt>
                                        </p:tgtEl>
                                        <p:attrNameLst>
                                          <p:attrName>style.visibility</p:attrName>
                                        </p:attrNameLst>
                                      </p:cBhvr>
                                      <p:to>
                                        <p:strVal val="visible"/>
                                      </p:to>
                                    </p:set>
                                    <p:animEffect transition="in" filter="wipe(down)">
                                      <p:cBhvr>
                                        <p:cTn id="47" dur="300"/>
                                        <p:tgtEl>
                                          <p:spTgt spid="2">
                                            <p:graphicEl>
                                              <a:chart seriesIdx="0" categoryIdx="9" bldStep="ptInSeries"/>
                                            </p:graphicEl>
                                          </p:spTgt>
                                        </p:tgtEl>
                                      </p:cBhvr>
                                    </p:animEffect>
                                  </p:childTnLst>
                                </p:cTn>
                              </p:par>
                            </p:childTnLst>
                          </p:cTn>
                        </p:par>
                        <p:par>
                          <p:cTn id="48" fill="hold">
                            <p:stCondLst>
                              <p:cond delay="3300"/>
                            </p:stCondLst>
                            <p:childTnLst>
                              <p:par>
                                <p:cTn id="49" presetID="22" presetClass="entr" presetSubtype="4" fill="hold" grpId="0" nodeType="afterEffect">
                                  <p:stCondLst>
                                    <p:cond delay="0"/>
                                  </p:stCondLst>
                                  <p:childTnLst>
                                    <p:set>
                                      <p:cBhvr>
                                        <p:cTn id="50" dur="1" fill="hold">
                                          <p:stCondLst>
                                            <p:cond delay="0"/>
                                          </p:stCondLst>
                                        </p:cTn>
                                        <p:tgtEl>
                                          <p:spTgt spid="2">
                                            <p:graphicEl>
                                              <a:chart seriesIdx="0" categoryIdx="10" bldStep="ptInSeries"/>
                                            </p:graphicEl>
                                          </p:spTgt>
                                        </p:tgtEl>
                                        <p:attrNameLst>
                                          <p:attrName>style.visibility</p:attrName>
                                        </p:attrNameLst>
                                      </p:cBhvr>
                                      <p:to>
                                        <p:strVal val="visible"/>
                                      </p:to>
                                    </p:set>
                                    <p:animEffect transition="in" filter="wipe(down)">
                                      <p:cBhvr>
                                        <p:cTn id="51" dur="300"/>
                                        <p:tgtEl>
                                          <p:spTgt spid="2">
                                            <p:graphicEl>
                                              <a:chart seriesIdx="0" categoryIdx="10" bldStep="ptInSeries"/>
                                            </p:graphicEl>
                                          </p:spTgt>
                                        </p:tgtEl>
                                      </p:cBhvr>
                                    </p:animEffect>
                                  </p:childTnLst>
                                </p:cTn>
                              </p:par>
                            </p:childTnLst>
                          </p:cTn>
                        </p:par>
                        <p:par>
                          <p:cTn id="52" fill="hold">
                            <p:stCondLst>
                              <p:cond delay="3600"/>
                            </p:stCondLst>
                            <p:childTnLst>
                              <p:par>
                                <p:cTn id="53" presetID="22" presetClass="entr" presetSubtype="4" fill="hold" grpId="0" nodeType="afterEffect">
                                  <p:stCondLst>
                                    <p:cond delay="0"/>
                                  </p:stCondLst>
                                  <p:childTnLst>
                                    <p:set>
                                      <p:cBhvr>
                                        <p:cTn id="54" dur="1" fill="hold">
                                          <p:stCondLst>
                                            <p:cond delay="0"/>
                                          </p:stCondLst>
                                        </p:cTn>
                                        <p:tgtEl>
                                          <p:spTgt spid="2">
                                            <p:graphicEl>
                                              <a:chart seriesIdx="0" categoryIdx="11" bldStep="ptInSeries"/>
                                            </p:graphicEl>
                                          </p:spTgt>
                                        </p:tgtEl>
                                        <p:attrNameLst>
                                          <p:attrName>style.visibility</p:attrName>
                                        </p:attrNameLst>
                                      </p:cBhvr>
                                      <p:to>
                                        <p:strVal val="visible"/>
                                      </p:to>
                                    </p:set>
                                    <p:animEffect transition="in" filter="wipe(down)">
                                      <p:cBhvr>
                                        <p:cTn id="55" dur="300"/>
                                        <p:tgtEl>
                                          <p:spTgt spid="2">
                                            <p:graphicEl>
                                              <a:chart seriesIdx="0" categoryIdx="11" bldStep="ptInSeries"/>
                                            </p:graphicEl>
                                          </p:spTgt>
                                        </p:tgtEl>
                                      </p:cBhvr>
                                    </p:animEffect>
                                  </p:childTnLst>
                                </p:cTn>
                              </p:par>
                              <p:par>
                                <p:cTn id="56" presetID="10" presetClass="entr" presetSubtype="0" fill="hold" grpId="0" nodeType="withEffect">
                                  <p:stCondLst>
                                    <p:cond delay="0"/>
                                  </p:stCondLst>
                                  <p:iterate type="lt">
                                    <p:tmPct val="10000"/>
                                  </p:iterate>
                                  <p:childTnLst>
                                    <p:set>
                                      <p:cBhvr>
                                        <p:cTn id="57" dur="1" fill="hold">
                                          <p:stCondLst>
                                            <p:cond delay="0"/>
                                          </p:stCondLst>
                                        </p:cTn>
                                        <p:tgtEl>
                                          <p:spTgt spid="5"/>
                                        </p:tgtEl>
                                        <p:attrNameLst>
                                          <p:attrName>style.visibility</p:attrName>
                                        </p:attrNameLst>
                                      </p:cBhvr>
                                      <p:to>
                                        <p:strVal val="visible"/>
                                      </p:to>
                                    </p:set>
                                    <p:animEffect transition="in" filter="fade">
                                      <p:cBhvr>
                                        <p:cTn id="58" dur="100"/>
                                        <p:tgtEl>
                                          <p:spTgt spid="5"/>
                                        </p:tgtEl>
                                      </p:cBhvr>
                                    </p:animEffect>
                                  </p:childTnLst>
                                </p:cTn>
                              </p:par>
                            </p:childTnLst>
                          </p:cTn>
                        </p:par>
                        <p:par>
                          <p:cTn id="59" fill="hold">
                            <p:stCondLst>
                              <p:cond delay="4470"/>
                            </p:stCondLst>
                            <p:childTnLst>
                              <p:par>
                                <p:cTn id="60" presetID="12" presetClass="entr" presetSubtype="8" fill="hold" grpId="0" nodeType="afterEffect">
                                  <p:stCondLst>
                                    <p:cond delay="0"/>
                                  </p:stCondLst>
                                  <p:childTnLst>
                                    <p:set>
                                      <p:cBhvr>
                                        <p:cTn id="61" dur="1" fill="hold">
                                          <p:stCondLst>
                                            <p:cond delay="0"/>
                                          </p:stCondLst>
                                        </p:cTn>
                                        <p:tgtEl>
                                          <p:spTgt spid="6"/>
                                        </p:tgtEl>
                                        <p:attrNameLst>
                                          <p:attrName>style.visibility</p:attrName>
                                        </p:attrNameLst>
                                      </p:cBhvr>
                                      <p:to>
                                        <p:strVal val="visible"/>
                                      </p:to>
                                    </p:set>
                                    <p:anim calcmode="lin" valueType="num">
                                      <p:cBhvr additive="base">
                                        <p:cTn id="62" dur="500"/>
                                        <p:tgtEl>
                                          <p:spTgt spid="6"/>
                                        </p:tgtEl>
                                        <p:attrNameLst>
                                          <p:attrName>ppt_x</p:attrName>
                                        </p:attrNameLst>
                                      </p:cBhvr>
                                      <p:tavLst>
                                        <p:tav tm="0">
                                          <p:val>
                                            <p:strVal val="#ppt_x-#ppt_w*1.125000"/>
                                          </p:val>
                                        </p:tav>
                                        <p:tav tm="100000">
                                          <p:val>
                                            <p:strVal val="#ppt_x"/>
                                          </p:val>
                                        </p:tav>
                                      </p:tavLst>
                                    </p:anim>
                                    <p:animEffect transition="in" filter="wipe(right)">
                                      <p:cBhvr>
                                        <p:cTn id="63" dur="500"/>
                                        <p:tgtEl>
                                          <p:spTgt spid="6"/>
                                        </p:tgtEl>
                                      </p:cBhvr>
                                    </p:animEffect>
                                  </p:childTnLst>
                                </p:cTn>
                              </p:par>
                              <p:par>
                                <p:cTn id="64" presetID="12" presetClass="entr" presetSubtype="8" fill="hold" grpId="0" nodeType="withEffect">
                                  <p:stCondLst>
                                    <p:cond delay="0"/>
                                  </p:stCondLst>
                                  <p:childTnLst>
                                    <p:set>
                                      <p:cBhvr>
                                        <p:cTn id="65" dur="1" fill="hold">
                                          <p:stCondLst>
                                            <p:cond delay="0"/>
                                          </p:stCondLst>
                                        </p:cTn>
                                        <p:tgtEl>
                                          <p:spTgt spid="7"/>
                                        </p:tgtEl>
                                        <p:attrNameLst>
                                          <p:attrName>style.visibility</p:attrName>
                                        </p:attrNameLst>
                                      </p:cBhvr>
                                      <p:to>
                                        <p:strVal val="visible"/>
                                      </p:to>
                                    </p:set>
                                    <p:anim calcmode="lin" valueType="num">
                                      <p:cBhvr additive="base">
                                        <p:cTn id="66" dur="500"/>
                                        <p:tgtEl>
                                          <p:spTgt spid="7"/>
                                        </p:tgtEl>
                                        <p:attrNameLst>
                                          <p:attrName>ppt_x</p:attrName>
                                        </p:attrNameLst>
                                      </p:cBhvr>
                                      <p:tavLst>
                                        <p:tav tm="0">
                                          <p:val>
                                            <p:strVal val="#ppt_x-#ppt_w*1.125000"/>
                                          </p:val>
                                        </p:tav>
                                        <p:tav tm="100000">
                                          <p:val>
                                            <p:strVal val="#ppt_x"/>
                                          </p:val>
                                        </p:tav>
                                      </p:tavLst>
                                    </p:anim>
                                    <p:animEffect transition="in" filter="wipe(right)">
                                      <p:cBhvr>
                                        <p:cTn id="67" dur="500"/>
                                        <p:tgtEl>
                                          <p:spTgt spid="7"/>
                                        </p:tgtEl>
                                      </p:cBhvr>
                                    </p:animEffect>
                                  </p:childTnLst>
                                </p:cTn>
                              </p:par>
                            </p:childTnLst>
                          </p:cTn>
                        </p:par>
                        <p:par>
                          <p:cTn id="68" fill="hold">
                            <p:stCondLst>
                              <p:cond delay="4970"/>
                            </p:stCondLst>
                            <p:childTnLst>
                              <p:par>
                                <p:cTn id="69" presetID="12" presetClass="entr" presetSubtype="8" fill="hold" grpId="0" nodeType="afterEffect">
                                  <p:stCondLst>
                                    <p:cond delay="0"/>
                                  </p:stCondLst>
                                  <p:childTnLst>
                                    <p:set>
                                      <p:cBhvr>
                                        <p:cTn id="70" dur="1" fill="hold">
                                          <p:stCondLst>
                                            <p:cond delay="0"/>
                                          </p:stCondLst>
                                        </p:cTn>
                                        <p:tgtEl>
                                          <p:spTgt spid="10"/>
                                        </p:tgtEl>
                                        <p:attrNameLst>
                                          <p:attrName>style.visibility</p:attrName>
                                        </p:attrNameLst>
                                      </p:cBhvr>
                                      <p:to>
                                        <p:strVal val="visible"/>
                                      </p:to>
                                    </p:set>
                                    <p:anim calcmode="lin" valueType="num">
                                      <p:cBhvr additive="base">
                                        <p:cTn id="71" dur="500"/>
                                        <p:tgtEl>
                                          <p:spTgt spid="10"/>
                                        </p:tgtEl>
                                        <p:attrNameLst>
                                          <p:attrName>ppt_x</p:attrName>
                                        </p:attrNameLst>
                                      </p:cBhvr>
                                      <p:tavLst>
                                        <p:tav tm="0">
                                          <p:val>
                                            <p:strVal val="#ppt_x-#ppt_w*1.125000"/>
                                          </p:val>
                                        </p:tav>
                                        <p:tav tm="100000">
                                          <p:val>
                                            <p:strVal val="#ppt_x"/>
                                          </p:val>
                                        </p:tav>
                                      </p:tavLst>
                                    </p:anim>
                                    <p:animEffect transition="in" filter="wipe(right)">
                                      <p:cBhvr>
                                        <p:cTn id="72" dur="500"/>
                                        <p:tgtEl>
                                          <p:spTgt spid="10"/>
                                        </p:tgtEl>
                                      </p:cBhvr>
                                    </p:animEffect>
                                  </p:childTnLst>
                                </p:cTn>
                              </p:par>
                              <p:par>
                                <p:cTn id="73" presetID="12" presetClass="entr" presetSubtype="8" fill="hold" grpId="0" nodeType="withEffect">
                                  <p:stCondLst>
                                    <p:cond delay="0"/>
                                  </p:stCondLst>
                                  <p:childTnLst>
                                    <p:set>
                                      <p:cBhvr>
                                        <p:cTn id="74" dur="1" fill="hold">
                                          <p:stCondLst>
                                            <p:cond delay="0"/>
                                          </p:stCondLst>
                                        </p:cTn>
                                        <p:tgtEl>
                                          <p:spTgt spid="11"/>
                                        </p:tgtEl>
                                        <p:attrNameLst>
                                          <p:attrName>style.visibility</p:attrName>
                                        </p:attrNameLst>
                                      </p:cBhvr>
                                      <p:to>
                                        <p:strVal val="visible"/>
                                      </p:to>
                                    </p:set>
                                    <p:anim calcmode="lin" valueType="num">
                                      <p:cBhvr additive="base">
                                        <p:cTn id="75" dur="500"/>
                                        <p:tgtEl>
                                          <p:spTgt spid="11"/>
                                        </p:tgtEl>
                                        <p:attrNameLst>
                                          <p:attrName>ppt_x</p:attrName>
                                        </p:attrNameLst>
                                      </p:cBhvr>
                                      <p:tavLst>
                                        <p:tav tm="0">
                                          <p:val>
                                            <p:strVal val="#ppt_x-#ppt_w*1.125000"/>
                                          </p:val>
                                        </p:tav>
                                        <p:tav tm="100000">
                                          <p:val>
                                            <p:strVal val="#ppt_x"/>
                                          </p:val>
                                        </p:tav>
                                      </p:tavLst>
                                    </p:anim>
                                    <p:animEffect transition="in" filter="wipe(right)">
                                      <p:cBhvr>
                                        <p:cTn id="76"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2" grpId="0">
        <p:bldSub>
          <a:bldChart bld="seriesEl"/>
        </p:bldSub>
      </p:bldGraphic>
      <p:bldP spid="5" grpId="0"/>
      <p:bldP spid="6" grpId="0"/>
      <p:bldP spid="7" grpId="0"/>
      <p:bldP spid="10" grpId="0"/>
      <p:bldP spid="11"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本框 4">
            <a:extLst>
              <a:ext uri="{FF2B5EF4-FFF2-40B4-BE49-F238E27FC236}">
                <a16:creationId xmlns:a16="http://schemas.microsoft.com/office/drawing/2014/main" id="{016D0165-4372-4794-B169-5F327E7EAE6A}"/>
              </a:ext>
            </a:extLst>
          </p:cNvPr>
          <p:cNvSpPr txBox="1"/>
          <p:nvPr/>
        </p:nvSpPr>
        <p:spPr>
          <a:xfrm>
            <a:off x="2971496" y="1752782"/>
            <a:ext cx="1508746" cy="1446550"/>
          </a:xfrm>
          <a:prstGeom prst="rect">
            <a:avLst/>
          </a:prstGeom>
          <a:noFill/>
        </p:spPr>
        <p:txBody>
          <a:bodyPr wrap="none" rtlCol="0">
            <a:spAutoFit/>
          </a:bodyPr>
          <a:lstStyle/>
          <a:p>
            <a:r>
              <a:rPr lang="en-US" altLang="zh-CN" sz="8800" dirty="0">
                <a:latin typeface="微软雅黑" panose="020B0503020204020204" pitchFamily="34" charset="-122"/>
                <a:ea typeface="微软雅黑" panose="020B0503020204020204" pitchFamily="34" charset="-122"/>
              </a:rPr>
              <a:t>02</a:t>
            </a:r>
            <a:endParaRPr lang="zh-CN" altLang="en-US" sz="8800" dirty="0">
              <a:latin typeface="微软雅黑" panose="020B0503020204020204" pitchFamily="34" charset="-122"/>
              <a:ea typeface="微软雅黑" panose="020B0503020204020204" pitchFamily="34" charset="-122"/>
            </a:endParaRPr>
          </a:p>
        </p:txBody>
      </p:sp>
      <p:sp>
        <p:nvSpPr>
          <p:cNvPr id="6" name="文本框 5">
            <a:extLst>
              <a:ext uri="{FF2B5EF4-FFF2-40B4-BE49-F238E27FC236}">
                <a16:creationId xmlns:a16="http://schemas.microsoft.com/office/drawing/2014/main" id="{1E9EAD8A-73BD-44ED-A0BF-824D26EEE82B}"/>
              </a:ext>
            </a:extLst>
          </p:cNvPr>
          <p:cNvSpPr txBox="1"/>
          <p:nvPr/>
        </p:nvSpPr>
        <p:spPr>
          <a:xfrm>
            <a:off x="4480242" y="2037755"/>
            <a:ext cx="1415772" cy="461665"/>
          </a:xfrm>
          <a:prstGeom prst="rect">
            <a:avLst/>
          </a:prstGeom>
          <a:noFill/>
        </p:spPr>
        <p:txBody>
          <a:bodyPr wrap="none" rtlCol="0">
            <a:spAutoFit/>
          </a:bodyPr>
          <a:lstStyle/>
          <a:p>
            <a:r>
              <a:rPr lang="zh-CN" altLang="en-US" sz="2400" dirty="0">
                <a:latin typeface="微软雅黑" panose="020B0503020204020204" pitchFamily="34" charset="-122"/>
                <a:ea typeface="微软雅黑" panose="020B0503020204020204" pitchFamily="34" charset="-122"/>
              </a:rPr>
              <a:t>设计理念</a:t>
            </a:r>
          </a:p>
        </p:txBody>
      </p:sp>
      <p:sp>
        <p:nvSpPr>
          <p:cNvPr id="11" name="矩形 10">
            <a:extLst>
              <a:ext uri="{FF2B5EF4-FFF2-40B4-BE49-F238E27FC236}">
                <a16:creationId xmlns:a16="http://schemas.microsoft.com/office/drawing/2014/main" id="{616A0AAE-083B-4BC7-8E98-B8495E068ADC}"/>
              </a:ext>
            </a:extLst>
          </p:cNvPr>
          <p:cNvSpPr/>
          <p:nvPr/>
        </p:nvSpPr>
        <p:spPr>
          <a:xfrm>
            <a:off x="0" y="1891750"/>
            <a:ext cx="2095018" cy="1215341"/>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TextBox 30">
            <a:extLst>
              <a:ext uri="{FF2B5EF4-FFF2-40B4-BE49-F238E27FC236}">
                <a16:creationId xmlns:a16="http://schemas.microsoft.com/office/drawing/2014/main" id="{D9DD72A0-AB9E-48FE-A73D-F82F7ABF9CA6}"/>
              </a:ext>
            </a:extLst>
          </p:cNvPr>
          <p:cNvSpPr txBox="1"/>
          <p:nvPr/>
        </p:nvSpPr>
        <p:spPr>
          <a:xfrm>
            <a:off x="59471" y="2112531"/>
            <a:ext cx="1976076" cy="775503"/>
          </a:xfrm>
          <a:custGeom>
            <a:avLst/>
            <a:gdLst/>
            <a:ahLst/>
            <a:cxnLst/>
            <a:rect l="l" t="t" r="r" b="b"/>
            <a:pathLst>
              <a:path w="1714881" h="672998">
                <a:moveTo>
                  <a:pt x="785622" y="36576"/>
                </a:moveTo>
                <a:cubicBezTo>
                  <a:pt x="699059" y="36576"/>
                  <a:pt x="627736" y="64617"/>
                  <a:pt x="571652" y="120700"/>
                </a:cubicBezTo>
                <a:cubicBezTo>
                  <a:pt x="515569" y="176784"/>
                  <a:pt x="487528" y="248412"/>
                  <a:pt x="487528" y="335584"/>
                </a:cubicBezTo>
                <a:cubicBezTo>
                  <a:pt x="487528" y="422757"/>
                  <a:pt x="515264" y="494080"/>
                  <a:pt x="570738" y="549554"/>
                </a:cubicBezTo>
                <a:cubicBezTo>
                  <a:pt x="626821" y="605637"/>
                  <a:pt x="698449" y="633679"/>
                  <a:pt x="785622" y="633679"/>
                </a:cubicBezTo>
                <a:cubicBezTo>
                  <a:pt x="873404" y="633679"/>
                  <a:pt x="945337" y="606247"/>
                  <a:pt x="1001420" y="551383"/>
                </a:cubicBezTo>
                <a:cubicBezTo>
                  <a:pt x="1056894" y="495909"/>
                  <a:pt x="1084631" y="423976"/>
                  <a:pt x="1084631" y="335584"/>
                </a:cubicBezTo>
                <a:cubicBezTo>
                  <a:pt x="1084631" y="247802"/>
                  <a:pt x="1056894" y="176174"/>
                  <a:pt x="1001420" y="120700"/>
                </a:cubicBezTo>
                <a:cubicBezTo>
                  <a:pt x="945337" y="64617"/>
                  <a:pt x="873404" y="36576"/>
                  <a:pt x="785622" y="36576"/>
                </a:cubicBezTo>
                <a:close/>
                <a:moveTo>
                  <a:pt x="1388440" y="9144"/>
                </a:moveTo>
                <a:lnTo>
                  <a:pt x="1714881" y="9144"/>
                </a:lnTo>
                <a:lnTo>
                  <a:pt x="1714881" y="46634"/>
                </a:lnTo>
                <a:lnTo>
                  <a:pt x="1570406" y="46634"/>
                </a:lnTo>
                <a:lnTo>
                  <a:pt x="1570406" y="662025"/>
                </a:lnTo>
                <a:lnTo>
                  <a:pt x="1532915" y="662025"/>
                </a:lnTo>
                <a:lnTo>
                  <a:pt x="1532915" y="46634"/>
                </a:lnTo>
                <a:lnTo>
                  <a:pt x="1388440" y="46634"/>
                </a:lnTo>
                <a:close/>
                <a:moveTo>
                  <a:pt x="1226287" y="9144"/>
                </a:moveTo>
                <a:lnTo>
                  <a:pt x="1262863" y="9144"/>
                </a:lnTo>
                <a:lnTo>
                  <a:pt x="1262863" y="624535"/>
                </a:lnTo>
                <a:lnTo>
                  <a:pt x="1446657" y="624535"/>
                </a:lnTo>
                <a:lnTo>
                  <a:pt x="1446657" y="662025"/>
                </a:lnTo>
                <a:lnTo>
                  <a:pt x="1226287" y="662025"/>
                </a:lnTo>
                <a:close/>
                <a:moveTo>
                  <a:pt x="0" y="9144"/>
                </a:moveTo>
                <a:lnTo>
                  <a:pt x="38405" y="9144"/>
                </a:lnTo>
                <a:lnTo>
                  <a:pt x="209398" y="548640"/>
                </a:lnTo>
                <a:lnTo>
                  <a:pt x="381305" y="9144"/>
                </a:lnTo>
                <a:lnTo>
                  <a:pt x="420624" y="9144"/>
                </a:lnTo>
                <a:lnTo>
                  <a:pt x="209398" y="672998"/>
                </a:lnTo>
                <a:close/>
                <a:moveTo>
                  <a:pt x="785622" y="0"/>
                </a:moveTo>
                <a:cubicBezTo>
                  <a:pt x="883768" y="0"/>
                  <a:pt x="964540" y="31089"/>
                  <a:pt x="1027938" y="93268"/>
                </a:cubicBezTo>
                <a:cubicBezTo>
                  <a:pt x="1090727" y="156057"/>
                  <a:pt x="1122121" y="236829"/>
                  <a:pt x="1122121" y="335584"/>
                </a:cubicBezTo>
                <a:cubicBezTo>
                  <a:pt x="1122121" y="434340"/>
                  <a:pt x="1090727" y="514807"/>
                  <a:pt x="1027938" y="576986"/>
                </a:cubicBezTo>
                <a:cubicBezTo>
                  <a:pt x="965149" y="639775"/>
                  <a:pt x="884377" y="671169"/>
                  <a:pt x="785622" y="671169"/>
                </a:cubicBezTo>
                <a:cubicBezTo>
                  <a:pt x="686867" y="671169"/>
                  <a:pt x="606400" y="640080"/>
                  <a:pt x="544220" y="577900"/>
                </a:cubicBezTo>
                <a:cubicBezTo>
                  <a:pt x="481432" y="515112"/>
                  <a:pt x="450037" y="434340"/>
                  <a:pt x="450037" y="335584"/>
                </a:cubicBezTo>
                <a:cubicBezTo>
                  <a:pt x="450037" y="236829"/>
                  <a:pt x="481127" y="156362"/>
                  <a:pt x="543306" y="94183"/>
                </a:cubicBezTo>
                <a:cubicBezTo>
                  <a:pt x="606095" y="31394"/>
                  <a:pt x="686867" y="0"/>
                  <a:pt x="785622" y="0"/>
                </a:cubicBezTo>
                <a:close/>
              </a:path>
            </a:pathLst>
          </a:custGeom>
          <a:solidFill>
            <a:schemeClr val="tx1">
              <a:lumMod val="65000"/>
              <a:lumOff val="35000"/>
            </a:schemeClr>
          </a:solidFill>
          <a:ln>
            <a:noFill/>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endParaRPr lang="en-US" sz="7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id="{FDE9BC84-996F-4133-984E-20C41F79BDD0}"/>
              </a:ext>
            </a:extLst>
          </p:cNvPr>
          <p:cNvSpPr txBox="1"/>
          <p:nvPr/>
        </p:nvSpPr>
        <p:spPr>
          <a:xfrm>
            <a:off x="4480242" y="2547194"/>
            <a:ext cx="2031325" cy="276999"/>
          </a:xfrm>
          <a:prstGeom prst="rect">
            <a:avLst/>
          </a:prstGeom>
          <a:noFill/>
        </p:spPr>
        <p:txBody>
          <a:bodyPr wrap="none" rtlCol="0">
            <a:spAutoFit/>
          </a:bodyPr>
          <a:lstStyle/>
          <a:p>
            <a:r>
              <a:rPr lang="zh-CN" altLang="en-US" sz="1200" dirty="0">
                <a:latin typeface="微软雅黑" panose="020B0503020204020204" pitchFamily="34" charset="-122"/>
                <a:ea typeface="微软雅黑" panose="020B0503020204020204" pitchFamily="34" charset="-122"/>
              </a:rPr>
              <a:t>在此加入副标题或补充内容</a:t>
            </a:r>
          </a:p>
        </p:txBody>
      </p:sp>
    </p:spTree>
    <p:extLst>
      <p:ext uri="{BB962C8B-B14F-4D97-AF65-F5344CB8AC3E}">
        <p14:creationId xmlns:p14="http://schemas.microsoft.com/office/powerpoint/2010/main" val="350101896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6000">
        <p15:prstTrans prst="pageCurlDouble"/>
      </p:transition>
    </mc:Choice>
    <mc:Fallback xmlns="">
      <p:transition spd="slow" advClick="0"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26"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down)">
                                      <p:cBhvr>
                                        <p:cTn id="12" dur="580">
                                          <p:stCondLst>
                                            <p:cond delay="0"/>
                                          </p:stCondLst>
                                        </p:cTn>
                                        <p:tgtEl>
                                          <p:spTgt spid="5"/>
                                        </p:tgtEl>
                                      </p:cBhvr>
                                    </p:animEffect>
                                    <p:anim calcmode="lin" valueType="num">
                                      <p:cBhvr>
                                        <p:cTn id="13" dur="1822"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14" dur="664"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15" dur="664" tmFilter="0, 0; 0.125,0.2665; 0.25,0.4; 0.375,0.465; 0.5,0.5;  0.625,0.535; 0.75,0.6; 0.875,0.7335; 1,1">
                                          <p:stCondLst>
                                            <p:cond delay="664"/>
                                          </p:stCondLst>
                                        </p:cTn>
                                        <p:tgtEl>
                                          <p:spTgt spid="5"/>
                                        </p:tgtEl>
                                        <p:attrNameLst>
                                          <p:attrName>ppt_y</p:attrName>
                                        </p:attrNameLst>
                                      </p:cBhvr>
                                      <p:tavLst>
                                        <p:tav tm="0" fmla="#ppt_y-sin(pi*$)/9">
                                          <p:val>
                                            <p:fltVal val="0"/>
                                          </p:val>
                                        </p:tav>
                                        <p:tav tm="100000">
                                          <p:val>
                                            <p:fltVal val="1"/>
                                          </p:val>
                                        </p:tav>
                                      </p:tavLst>
                                    </p:anim>
                                    <p:anim calcmode="lin" valueType="num">
                                      <p:cBhvr>
                                        <p:cTn id="16" dur="332" tmFilter="0, 0; 0.125,0.2665; 0.25,0.4; 0.375,0.465; 0.5,0.5;  0.625,0.535; 0.75,0.6; 0.875,0.7335; 1,1">
                                          <p:stCondLst>
                                            <p:cond delay="1324"/>
                                          </p:stCondLst>
                                        </p:cTn>
                                        <p:tgtEl>
                                          <p:spTgt spid="5"/>
                                        </p:tgtEl>
                                        <p:attrNameLst>
                                          <p:attrName>ppt_y</p:attrName>
                                        </p:attrNameLst>
                                      </p:cBhvr>
                                      <p:tavLst>
                                        <p:tav tm="0" fmla="#ppt_y-sin(pi*$)/27">
                                          <p:val>
                                            <p:fltVal val="0"/>
                                          </p:val>
                                        </p:tav>
                                        <p:tav tm="100000">
                                          <p:val>
                                            <p:fltVal val="1"/>
                                          </p:val>
                                        </p:tav>
                                      </p:tavLst>
                                    </p:anim>
                                    <p:anim calcmode="lin" valueType="num">
                                      <p:cBhvr>
                                        <p:cTn id="17" dur="164" tmFilter="0, 0; 0.125,0.2665; 0.25,0.4; 0.375,0.465; 0.5,0.5;  0.625,0.535; 0.75,0.6; 0.875,0.7335; 1,1">
                                          <p:stCondLst>
                                            <p:cond delay="1656"/>
                                          </p:stCondLst>
                                        </p:cTn>
                                        <p:tgtEl>
                                          <p:spTgt spid="5"/>
                                        </p:tgtEl>
                                        <p:attrNameLst>
                                          <p:attrName>ppt_y</p:attrName>
                                        </p:attrNameLst>
                                      </p:cBhvr>
                                      <p:tavLst>
                                        <p:tav tm="0" fmla="#ppt_y-sin(pi*$)/81">
                                          <p:val>
                                            <p:fltVal val="0"/>
                                          </p:val>
                                        </p:tav>
                                        <p:tav tm="100000">
                                          <p:val>
                                            <p:fltVal val="1"/>
                                          </p:val>
                                        </p:tav>
                                      </p:tavLst>
                                    </p:anim>
                                    <p:animScale>
                                      <p:cBhvr>
                                        <p:cTn id="18" dur="26">
                                          <p:stCondLst>
                                            <p:cond delay="650"/>
                                          </p:stCondLst>
                                        </p:cTn>
                                        <p:tgtEl>
                                          <p:spTgt spid="5"/>
                                        </p:tgtEl>
                                      </p:cBhvr>
                                      <p:to x="100000" y="60000"/>
                                    </p:animScale>
                                    <p:animScale>
                                      <p:cBhvr>
                                        <p:cTn id="19" dur="166" decel="50000">
                                          <p:stCondLst>
                                            <p:cond delay="676"/>
                                          </p:stCondLst>
                                        </p:cTn>
                                        <p:tgtEl>
                                          <p:spTgt spid="5"/>
                                        </p:tgtEl>
                                      </p:cBhvr>
                                      <p:to x="100000" y="100000"/>
                                    </p:animScale>
                                    <p:animScale>
                                      <p:cBhvr>
                                        <p:cTn id="20" dur="26">
                                          <p:stCondLst>
                                            <p:cond delay="1312"/>
                                          </p:stCondLst>
                                        </p:cTn>
                                        <p:tgtEl>
                                          <p:spTgt spid="5"/>
                                        </p:tgtEl>
                                      </p:cBhvr>
                                      <p:to x="100000" y="80000"/>
                                    </p:animScale>
                                    <p:animScale>
                                      <p:cBhvr>
                                        <p:cTn id="21" dur="166" decel="50000">
                                          <p:stCondLst>
                                            <p:cond delay="1338"/>
                                          </p:stCondLst>
                                        </p:cTn>
                                        <p:tgtEl>
                                          <p:spTgt spid="5"/>
                                        </p:tgtEl>
                                      </p:cBhvr>
                                      <p:to x="100000" y="100000"/>
                                    </p:animScale>
                                    <p:animScale>
                                      <p:cBhvr>
                                        <p:cTn id="22" dur="26">
                                          <p:stCondLst>
                                            <p:cond delay="1642"/>
                                          </p:stCondLst>
                                        </p:cTn>
                                        <p:tgtEl>
                                          <p:spTgt spid="5"/>
                                        </p:tgtEl>
                                      </p:cBhvr>
                                      <p:to x="100000" y="90000"/>
                                    </p:animScale>
                                    <p:animScale>
                                      <p:cBhvr>
                                        <p:cTn id="23" dur="166" decel="50000">
                                          <p:stCondLst>
                                            <p:cond delay="1668"/>
                                          </p:stCondLst>
                                        </p:cTn>
                                        <p:tgtEl>
                                          <p:spTgt spid="5"/>
                                        </p:tgtEl>
                                      </p:cBhvr>
                                      <p:to x="100000" y="100000"/>
                                    </p:animScale>
                                    <p:animScale>
                                      <p:cBhvr>
                                        <p:cTn id="24" dur="26">
                                          <p:stCondLst>
                                            <p:cond delay="1808"/>
                                          </p:stCondLst>
                                        </p:cTn>
                                        <p:tgtEl>
                                          <p:spTgt spid="5"/>
                                        </p:tgtEl>
                                      </p:cBhvr>
                                      <p:to x="100000" y="95000"/>
                                    </p:animScale>
                                    <p:animScale>
                                      <p:cBhvr>
                                        <p:cTn id="25" dur="166" decel="50000">
                                          <p:stCondLst>
                                            <p:cond delay="1834"/>
                                          </p:stCondLst>
                                        </p:cTn>
                                        <p:tgtEl>
                                          <p:spTgt spid="5"/>
                                        </p:tgtEl>
                                      </p:cBhvr>
                                      <p:to x="100000" y="100000"/>
                                    </p:animScale>
                                  </p:childTnLst>
                                </p:cTn>
                              </p:par>
                            </p:childTnLst>
                          </p:cTn>
                        </p:par>
                      </p:childTnLst>
                    </p:cTn>
                  </p:par>
                  <p:par>
                    <p:cTn id="26" fill="hold">
                      <p:stCondLst>
                        <p:cond delay="indefinite"/>
                      </p:stCondLst>
                      <p:childTnLst>
                        <p:par>
                          <p:cTn id="27" fill="hold">
                            <p:stCondLst>
                              <p:cond delay="0"/>
                            </p:stCondLst>
                            <p:childTnLst>
                              <p:par>
                                <p:cTn id="28" presetID="32" presetClass="emph" presetSubtype="0" fill="hold" grpId="0" nodeType="clickEffect">
                                  <p:stCondLst>
                                    <p:cond delay="0"/>
                                  </p:stCondLst>
                                  <p:childTnLst>
                                    <p:animRot by="120000">
                                      <p:cBhvr>
                                        <p:cTn id="29" dur="100" fill="hold">
                                          <p:stCondLst>
                                            <p:cond delay="0"/>
                                          </p:stCondLst>
                                        </p:cTn>
                                        <p:tgtEl>
                                          <p:spTgt spid="6"/>
                                        </p:tgtEl>
                                        <p:attrNameLst>
                                          <p:attrName>r</p:attrName>
                                        </p:attrNameLst>
                                      </p:cBhvr>
                                    </p:animRot>
                                    <p:animRot by="-240000">
                                      <p:cBhvr>
                                        <p:cTn id="30" dur="200" fill="hold">
                                          <p:stCondLst>
                                            <p:cond delay="200"/>
                                          </p:stCondLst>
                                        </p:cTn>
                                        <p:tgtEl>
                                          <p:spTgt spid="6"/>
                                        </p:tgtEl>
                                        <p:attrNameLst>
                                          <p:attrName>r</p:attrName>
                                        </p:attrNameLst>
                                      </p:cBhvr>
                                    </p:animRot>
                                    <p:animRot by="240000">
                                      <p:cBhvr>
                                        <p:cTn id="31" dur="200" fill="hold">
                                          <p:stCondLst>
                                            <p:cond delay="400"/>
                                          </p:stCondLst>
                                        </p:cTn>
                                        <p:tgtEl>
                                          <p:spTgt spid="6"/>
                                        </p:tgtEl>
                                        <p:attrNameLst>
                                          <p:attrName>r</p:attrName>
                                        </p:attrNameLst>
                                      </p:cBhvr>
                                    </p:animRot>
                                    <p:animRot by="-240000">
                                      <p:cBhvr>
                                        <p:cTn id="32" dur="200" fill="hold">
                                          <p:stCondLst>
                                            <p:cond delay="600"/>
                                          </p:stCondLst>
                                        </p:cTn>
                                        <p:tgtEl>
                                          <p:spTgt spid="6"/>
                                        </p:tgtEl>
                                        <p:attrNameLst>
                                          <p:attrName>r</p:attrName>
                                        </p:attrNameLst>
                                      </p:cBhvr>
                                    </p:animRot>
                                    <p:animRot by="120000">
                                      <p:cBhvr>
                                        <p:cTn id="33" dur="200" fill="hold">
                                          <p:stCondLst>
                                            <p:cond delay="800"/>
                                          </p:stCondLst>
                                        </p:cTn>
                                        <p:tgtEl>
                                          <p:spTgt spid="6"/>
                                        </p:tgtEl>
                                        <p:attrNameLst>
                                          <p:attrName>r</p:attrName>
                                        </p:attrNameLst>
                                      </p:cBhvr>
                                    </p:animRot>
                                  </p:childTnLst>
                                </p:cTn>
                              </p:par>
                            </p:childTnLst>
                          </p:cTn>
                        </p:par>
                      </p:childTnLst>
                    </p:cTn>
                  </p:par>
                  <p:par>
                    <p:cTn id="34" fill="hold">
                      <p:stCondLst>
                        <p:cond delay="indefinite"/>
                      </p:stCondLst>
                      <p:childTnLst>
                        <p:par>
                          <p:cTn id="35" fill="hold">
                            <p:stCondLst>
                              <p:cond delay="0"/>
                            </p:stCondLst>
                            <p:childTnLst>
                              <p:par>
                                <p:cTn id="36" presetID="32" presetClass="emph" presetSubtype="0" fill="hold" grpId="0" nodeType="clickEffect">
                                  <p:stCondLst>
                                    <p:cond delay="0"/>
                                  </p:stCondLst>
                                  <p:childTnLst>
                                    <p:animRot by="120000">
                                      <p:cBhvr>
                                        <p:cTn id="37" dur="100" fill="hold">
                                          <p:stCondLst>
                                            <p:cond delay="0"/>
                                          </p:stCondLst>
                                        </p:cTn>
                                        <p:tgtEl>
                                          <p:spTgt spid="13"/>
                                        </p:tgtEl>
                                        <p:attrNameLst>
                                          <p:attrName>r</p:attrName>
                                        </p:attrNameLst>
                                      </p:cBhvr>
                                    </p:animRot>
                                    <p:animRot by="-240000">
                                      <p:cBhvr>
                                        <p:cTn id="38" dur="200" fill="hold">
                                          <p:stCondLst>
                                            <p:cond delay="200"/>
                                          </p:stCondLst>
                                        </p:cTn>
                                        <p:tgtEl>
                                          <p:spTgt spid="13"/>
                                        </p:tgtEl>
                                        <p:attrNameLst>
                                          <p:attrName>r</p:attrName>
                                        </p:attrNameLst>
                                      </p:cBhvr>
                                    </p:animRot>
                                    <p:animRot by="240000">
                                      <p:cBhvr>
                                        <p:cTn id="39" dur="200" fill="hold">
                                          <p:stCondLst>
                                            <p:cond delay="400"/>
                                          </p:stCondLst>
                                        </p:cTn>
                                        <p:tgtEl>
                                          <p:spTgt spid="13"/>
                                        </p:tgtEl>
                                        <p:attrNameLst>
                                          <p:attrName>r</p:attrName>
                                        </p:attrNameLst>
                                      </p:cBhvr>
                                    </p:animRot>
                                    <p:animRot by="-240000">
                                      <p:cBhvr>
                                        <p:cTn id="40" dur="200" fill="hold">
                                          <p:stCondLst>
                                            <p:cond delay="600"/>
                                          </p:stCondLst>
                                        </p:cTn>
                                        <p:tgtEl>
                                          <p:spTgt spid="13"/>
                                        </p:tgtEl>
                                        <p:attrNameLst>
                                          <p:attrName>r</p:attrName>
                                        </p:attrNameLst>
                                      </p:cBhvr>
                                    </p:animRot>
                                    <p:animRot by="120000">
                                      <p:cBhvr>
                                        <p:cTn id="41" dur="200" fill="hold">
                                          <p:stCondLst>
                                            <p:cond delay="800"/>
                                          </p:stCondLst>
                                        </p:cTn>
                                        <p:tgtEl>
                                          <p:spTgt spid="1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12" grpId="0" animBg="1"/>
      <p:bldP spid="1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圆角 31">
            <a:extLst>
              <a:ext uri="{FF2B5EF4-FFF2-40B4-BE49-F238E27FC236}">
                <a16:creationId xmlns:a16="http://schemas.microsoft.com/office/drawing/2014/main" id="{CA82F3EB-AED3-4984-AEBF-0238DF1BA259}"/>
              </a:ext>
            </a:extLst>
          </p:cNvPr>
          <p:cNvSpPr/>
          <p:nvPr/>
        </p:nvSpPr>
        <p:spPr>
          <a:xfrm>
            <a:off x="244223" y="144899"/>
            <a:ext cx="1931818" cy="400110"/>
          </a:xfrm>
          <a:prstGeom prst="roundRect">
            <a:avLst/>
          </a:prstGeom>
          <a:solidFill>
            <a:schemeClr val="tx2">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任意多边形 5">
            <a:extLst>
              <a:ext uri="{FF2B5EF4-FFF2-40B4-BE49-F238E27FC236}">
                <a16:creationId xmlns:a16="http://schemas.microsoft.com/office/drawing/2014/main" id="{3E479DD2-4B0F-4A05-B8C1-02D8C9D0C21A}"/>
              </a:ext>
            </a:extLst>
          </p:cNvPr>
          <p:cNvSpPr/>
          <p:nvPr/>
        </p:nvSpPr>
        <p:spPr>
          <a:xfrm>
            <a:off x="1584704" y="2019351"/>
            <a:ext cx="2543387" cy="572043"/>
          </a:xfrm>
          <a:custGeom>
            <a:avLst/>
            <a:gdLst>
              <a:gd name="connsiteX0" fmla="*/ 3571103 w 3571103"/>
              <a:gd name="connsiteY0" fmla="*/ 0 h 803190"/>
              <a:gd name="connsiteX1" fmla="*/ 259492 w 3571103"/>
              <a:gd name="connsiteY1" fmla="*/ 0 h 803190"/>
              <a:gd name="connsiteX2" fmla="*/ 0 w 3571103"/>
              <a:gd name="connsiteY2" fmla="*/ 420130 h 803190"/>
              <a:gd name="connsiteX3" fmla="*/ 271849 w 3571103"/>
              <a:gd name="connsiteY3" fmla="*/ 803190 h 803190"/>
              <a:gd name="connsiteX4" fmla="*/ 2842054 w 3571103"/>
              <a:gd name="connsiteY4" fmla="*/ 803190 h 803190"/>
              <a:gd name="connsiteX5" fmla="*/ 3571103 w 3571103"/>
              <a:gd name="connsiteY5" fmla="*/ 0 h 803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71103" h="803190">
                <a:moveTo>
                  <a:pt x="3571103" y="0"/>
                </a:moveTo>
                <a:lnTo>
                  <a:pt x="259492" y="0"/>
                </a:lnTo>
                <a:lnTo>
                  <a:pt x="0" y="420130"/>
                </a:lnTo>
                <a:lnTo>
                  <a:pt x="271849" y="803190"/>
                </a:lnTo>
                <a:lnTo>
                  <a:pt x="2842054" y="803190"/>
                </a:lnTo>
                <a:lnTo>
                  <a:pt x="3571103" y="0"/>
                </a:lnTo>
                <a:close/>
              </a:path>
            </a:pathLst>
          </a:cu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3" name="五边形 6">
            <a:extLst>
              <a:ext uri="{FF2B5EF4-FFF2-40B4-BE49-F238E27FC236}">
                <a16:creationId xmlns:a16="http://schemas.microsoft.com/office/drawing/2014/main" id="{5678CF1E-BEC8-4DDB-A4C6-CAEBB2DC8E98}"/>
              </a:ext>
            </a:extLst>
          </p:cNvPr>
          <p:cNvSpPr/>
          <p:nvPr/>
        </p:nvSpPr>
        <p:spPr>
          <a:xfrm rot="16200000">
            <a:off x="3521025" y="1384908"/>
            <a:ext cx="696840" cy="572046"/>
          </a:xfrm>
          <a:prstGeom prst="homePlate">
            <a:avLst>
              <a:gd name="adj" fmla="val 31538"/>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4" name="任意多边形 7">
            <a:extLst>
              <a:ext uri="{FF2B5EF4-FFF2-40B4-BE49-F238E27FC236}">
                <a16:creationId xmlns:a16="http://schemas.microsoft.com/office/drawing/2014/main" id="{C251DE20-4E07-426F-8EA0-5F4B4BD91154}"/>
              </a:ext>
            </a:extLst>
          </p:cNvPr>
          <p:cNvSpPr/>
          <p:nvPr/>
        </p:nvSpPr>
        <p:spPr>
          <a:xfrm rot="10800000">
            <a:off x="4656067" y="3063101"/>
            <a:ext cx="2543387" cy="572043"/>
          </a:xfrm>
          <a:custGeom>
            <a:avLst/>
            <a:gdLst>
              <a:gd name="connsiteX0" fmla="*/ 3571103 w 3571103"/>
              <a:gd name="connsiteY0" fmla="*/ 0 h 803190"/>
              <a:gd name="connsiteX1" fmla="*/ 259492 w 3571103"/>
              <a:gd name="connsiteY1" fmla="*/ 0 h 803190"/>
              <a:gd name="connsiteX2" fmla="*/ 0 w 3571103"/>
              <a:gd name="connsiteY2" fmla="*/ 420130 h 803190"/>
              <a:gd name="connsiteX3" fmla="*/ 271849 w 3571103"/>
              <a:gd name="connsiteY3" fmla="*/ 803190 h 803190"/>
              <a:gd name="connsiteX4" fmla="*/ 2842054 w 3571103"/>
              <a:gd name="connsiteY4" fmla="*/ 803190 h 803190"/>
              <a:gd name="connsiteX5" fmla="*/ 3571103 w 3571103"/>
              <a:gd name="connsiteY5" fmla="*/ 0 h 803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71103" h="803190">
                <a:moveTo>
                  <a:pt x="3571103" y="0"/>
                </a:moveTo>
                <a:lnTo>
                  <a:pt x="259492" y="0"/>
                </a:lnTo>
                <a:lnTo>
                  <a:pt x="0" y="420130"/>
                </a:lnTo>
                <a:lnTo>
                  <a:pt x="271849" y="803190"/>
                </a:lnTo>
                <a:lnTo>
                  <a:pt x="2842054" y="803190"/>
                </a:lnTo>
                <a:lnTo>
                  <a:pt x="3571103" y="0"/>
                </a:lnTo>
                <a:close/>
              </a:path>
            </a:pathLst>
          </a:cu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5" name="五边形 8">
            <a:extLst>
              <a:ext uri="{FF2B5EF4-FFF2-40B4-BE49-F238E27FC236}">
                <a16:creationId xmlns:a16="http://schemas.microsoft.com/office/drawing/2014/main" id="{0473F852-0731-4C02-A63E-82A31682EF34}"/>
              </a:ext>
            </a:extLst>
          </p:cNvPr>
          <p:cNvSpPr/>
          <p:nvPr/>
        </p:nvSpPr>
        <p:spPr>
          <a:xfrm rot="5400000">
            <a:off x="4612501" y="3699968"/>
            <a:ext cx="696836" cy="572043"/>
          </a:xfrm>
          <a:prstGeom prst="homePlate">
            <a:avLst>
              <a:gd name="adj" fmla="val 31538"/>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6" name="任意多边形 9">
            <a:extLst>
              <a:ext uri="{FF2B5EF4-FFF2-40B4-BE49-F238E27FC236}">
                <a16:creationId xmlns:a16="http://schemas.microsoft.com/office/drawing/2014/main" id="{71F24742-BD06-4AAF-A0F5-87CAD66A9094}"/>
              </a:ext>
            </a:extLst>
          </p:cNvPr>
          <p:cNvSpPr/>
          <p:nvPr/>
        </p:nvSpPr>
        <p:spPr>
          <a:xfrm rot="10800000" flipV="1">
            <a:off x="4656066" y="2047954"/>
            <a:ext cx="2543387" cy="572043"/>
          </a:xfrm>
          <a:custGeom>
            <a:avLst/>
            <a:gdLst>
              <a:gd name="connsiteX0" fmla="*/ 3571103 w 3571103"/>
              <a:gd name="connsiteY0" fmla="*/ 0 h 803190"/>
              <a:gd name="connsiteX1" fmla="*/ 259492 w 3571103"/>
              <a:gd name="connsiteY1" fmla="*/ 0 h 803190"/>
              <a:gd name="connsiteX2" fmla="*/ 0 w 3571103"/>
              <a:gd name="connsiteY2" fmla="*/ 420130 h 803190"/>
              <a:gd name="connsiteX3" fmla="*/ 271849 w 3571103"/>
              <a:gd name="connsiteY3" fmla="*/ 803190 h 803190"/>
              <a:gd name="connsiteX4" fmla="*/ 2842054 w 3571103"/>
              <a:gd name="connsiteY4" fmla="*/ 803190 h 803190"/>
              <a:gd name="connsiteX5" fmla="*/ 3571103 w 3571103"/>
              <a:gd name="connsiteY5" fmla="*/ 0 h 803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71103" h="803190">
                <a:moveTo>
                  <a:pt x="3571103" y="0"/>
                </a:moveTo>
                <a:lnTo>
                  <a:pt x="259492" y="0"/>
                </a:lnTo>
                <a:lnTo>
                  <a:pt x="0" y="420130"/>
                </a:lnTo>
                <a:lnTo>
                  <a:pt x="271849" y="803190"/>
                </a:lnTo>
                <a:lnTo>
                  <a:pt x="2842054" y="803190"/>
                </a:lnTo>
                <a:lnTo>
                  <a:pt x="3571103" y="0"/>
                </a:lnTo>
                <a:close/>
              </a:path>
            </a:pathLst>
          </a:cu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7" name="五边形 10">
            <a:extLst>
              <a:ext uri="{FF2B5EF4-FFF2-40B4-BE49-F238E27FC236}">
                <a16:creationId xmlns:a16="http://schemas.microsoft.com/office/drawing/2014/main" id="{D07276A8-648A-4D6F-86ED-F15C4B44630E}"/>
              </a:ext>
            </a:extLst>
          </p:cNvPr>
          <p:cNvSpPr/>
          <p:nvPr/>
        </p:nvSpPr>
        <p:spPr>
          <a:xfrm rot="16200000" flipV="1">
            <a:off x="4593670" y="1413263"/>
            <a:ext cx="696836" cy="572043"/>
          </a:xfrm>
          <a:prstGeom prst="homePlate">
            <a:avLst>
              <a:gd name="adj" fmla="val 31538"/>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8" name="任意多边形 11">
            <a:extLst>
              <a:ext uri="{FF2B5EF4-FFF2-40B4-BE49-F238E27FC236}">
                <a16:creationId xmlns:a16="http://schemas.microsoft.com/office/drawing/2014/main" id="{4093252B-14AC-4620-861F-A71BBA9C7D16}"/>
              </a:ext>
            </a:extLst>
          </p:cNvPr>
          <p:cNvSpPr/>
          <p:nvPr/>
        </p:nvSpPr>
        <p:spPr>
          <a:xfrm flipV="1">
            <a:off x="1584703" y="3034499"/>
            <a:ext cx="2543387" cy="572043"/>
          </a:xfrm>
          <a:custGeom>
            <a:avLst/>
            <a:gdLst>
              <a:gd name="connsiteX0" fmla="*/ 3571103 w 3571103"/>
              <a:gd name="connsiteY0" fmla="*/ 0 h 803190"/>
              <a:gd name="connsiteX1" fmla="*/ 259492 w 3571103"/>
              <a:gd name="connsiteY1" fmla="*/ 0 h 803190"/>
              <a:gd name="connsiteX2" fmla="*/ 0 w 3571103"/>
              <a:gd name="connsiteY2" fmla="*/ 420130 h 803190"/>
              <a:gd name="connsiteX3" fmla="*/ 271849 w 3571103"/>
              <a:gd name="connsiteY3" fmla="*/ 803190 h 803190"/>
              <a:gd name="connsiteX4" fmla="*/ 2842054 w 3571103"/>
              <a:gd name="connsiteY4" fmla="*/ 803190 h 803190"/>
              <a:gd name="connsiteX5" fmla="*/ 3571103 w 3571103"/>
              <a:gd name="connsiteY5" fmla="*/ 0 h 803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71103" h="803190">
                <a:moveTo>
                  <a:pt x="3571103" y="0"/>
                </a:moveTo>
                <a:lnTo>
                  <a:pt x="259492" y="0"/>
                </a:lnTo>
                <a:lnTo>
                  <a:pt x="0" y="420130"/>
                </a:lnTo>
                <a:lnTo>
                  <a:pt x="271849" y="803190"/>
                </a:lnTo>
                <a:lnTo>
                  <a:pt x="2842054" y="803190"/>
                </a:lnTo>
                <a:lnTo>
                  <a:pt x="3571103" y="0"/>
                </a:lnTo>
                <a:close/>
              </a:path>
            </a:pathLst>
          </a:cu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9" name="矩形 8">
            <a:extLst>
              <a:ext uri="{FF2B5EF4-FFF2-40B4-BE49-F238E27FC236}">
                <a16:creationId xmlns:a16="http://schemas.microsoft.com/office/drawing/2014/main" id="{034A2BF7-AAD2-488D-828E-73B771C3BC6E}"/>
              </a:ext>
            </a:extLst>
          </p:cNvPr>
          <p:cNvSpPr/>
          <p:nvPr/>
        </p:nvSpPr>
        <p:spPr>
          <a:xfrm>
            <a:off x="3039425" y="3745431"/>
            <a:ext cx="890516" cy="461665"/>
          </a:xfrm>
          <a:prstGeom prst="rect">
            <a:avLst/>
          </a:prstGeom>
        </p:spPr>
        <p:txBody>
          <a:bodyPr wrap="square">
            <a:spAutoFit/>
          </a:bodyPr>
          <a:lstStyle/>
          <a:p>
            <a:pPr algn="ctr"/>
            <a:r>
              <a:rPr lang="en-US" altLang="zh-CN" sz="2400" dirty="0">
                <a:solidFill>
                  <a:prstClr val="white"/>
                </a:solidFill>
                <a:latin typeface="Haettenschweiler" panose="020B0706040902060204" pitchFamily="34" charset="0"/>
                <a:ea typeface="微软雅黑" panose="020B0503020204020204" pitchFamily="34" charset="-122"/>
              </a:rPr>
              <a:t>02</a:t>
            </a:r>
            <a:endParaRPr lang="zh-CN" altLang="en-US" sz="2400" dirty="0">
              <a:solidFill>
                <a:prstClr val="white"/>
              </a:solidFill>
              <a:latin typeface="Haettenschweiler" panose="020B0706040902060204" pitchFamily="34" charset="0"/>
              <a:ea typeface="微软雅黑" panose="020B0503020204020204" pitchFamily="34" charset="-122"/>
            </a:endParaRPr>
          </a:p>
        </p:txBody>
      </p:sp>
      <p:sp>
        <p:nvSpPr>
          <p:cNvPr id="10" name="五边形 8">
            <a:extLst>
              <a:ext uri="{FF2B5EF4-FFF2-40B4-BE49-F238E27FC236}">
                <a16:creationId xmlns:a16="http://schemas.microsoft.com/office/drawing/2014/main" id="{48479179-4308-4AEE-A02C-D59F1CEC915A}"/>
              </a:ext>
            </a:extLst>
          </p:cNvPr>
          <p:cNvSpPr/>
          <p:nvPr/>
        </p:nvSpPr>
        <p:spPr>
          <a:xfrm rot="5400000">
            <a:off x="3507866" y="3668939"/>
            <a:ext cx="696836" cy="572043"/>
          </a:xfrm>
          <a:prstGeom prst="homePlate">
            <a:avLst>
              <a:gd name="adj" fmla="val 31538"/>
            </a:avLst>
          </a:prstGeom>
          <a:solidFill>
            <a:schemeClr val="bg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prstClr val="white"/>
              </a:solidFill>
            </a:endParaRPr>
          </a:p>
        </p:txBody>
      </p:sp>
      <p:sp>
        <p:nvSpPr>
          <p:cNvPr id="11" name="文本框 10">
            <a:extLst>
              <a:ext uri="{FF2B5EF4-FFF2-40B4-BE49-F238E27FC236}">
                <a16:creationId xmlns:a16="http://schemas.microsoft.com/office/drawing/2014/main" id="{F6453E13-8AD9-47F4-A362-7284BD43F600}"/>
              </a:ext>
            </a:extLst>
          </p:cNvPr>
          <p:cNvSpPr txBox="1"/>
          <p:nvPr/>
        </p:nvSpPr>
        <p:spPr>
          <a:xfrm>
            <a:off x="244223" y="144899"/>
            <a:ext cx="486030" cy="400110"/>
          </a:xfrm>
          <a:prstGeom prst="rect">
            <a:avLst/>
          </a:prstGeom>
          <a:noFill/>
        </p:spPr>
        <p:txBody>
          <a:bodyPr wrap="none" rtlCol="0">
            <a:spAutoFit/>
          </a:bodyPr>
          <a:lstStyle/>
          <a:p>
            <a:r>
              <a:rPr lang="en-US" altLang="zh-CN" sz="2000" dirty="0">
                <a:latin typeface="微软雅黑" panose="020B0503020204020204" pitchFamily="34" charset="-122"/>
                <a:ea typeface="微软雅黑" panose="020B0503020204020204" pitchFamily="34" charset="-122"/>
              </a:rPr>
              <a:t>02</a:t>
            </a:r>
            <a:endParaRPr lang="zh-CN" altLang="en-US" sz="2000" dirty="0">
              <a:latin typeface="微软雅黑" panose="020B0503020204020204" pitchFamily="34" charset="-122"/>
              <a:ea typeface="微软雅黑" panose="020B0503020204020204" pitchFamily="34" charset="-122"/>
            </a:endParaRPr>
          </a:p>
        </p:txBody>
      </p:sp>
      <p:sp>
        <p:nvSpPr>
          <p:cNvPr id="12" name="文本框 11">
            <a:extLst>
              <a:ext uri="{FF2B5EF4-FFF2-40B4-BE49-F238E27FC236}">
                <a16:creationId xmlns:a16="http://schemas.microsoft.com/office/drawing/2014/main" id="{15F50A3E-7BDE-4306-A2CC-48BDADFF7418}"/>
              </a:ext>
            </a:extLst>
          </p:cNvPr>
          <p:cNvSpPr txBox="1"/>
          <p:nvPr/>
        </p:nvSpPr>
        <p:spPr>
          <a:xfrm>
            <a:off x="859727" y="144899"/>
            <a:ext cx="1210588" cy="400110"/>
          </a:xfrm>
          <a:prstGeom prst="rect">
            <a:avLst/>
          </a:prstGeom>
          <a:noFill/>
        </p:spPr>
        <p:txBody>
          <a:bodyPr wrap="none" rtlCol="0">
            <a:spAutoFit/>
          </a:bodyPr>
          <a:lstStyle/>
          <a:p>
            <a:r>
              <a:rPr lang="zh-CN" altLang="en-US" sz="2000" dirty="0">
                <a:latin typeface="微软雅黑" panose="020B0503020204020204" pitchFamily="34" charset="-122"/>
                <a:ea typeface="微软雅黑" panose="020B0503020204020204" pitchFamily="34" charset="-122"/>
              </a:rPr>
              <a:t>设计理念</a:t>
            </a:r>
          </a:p>
        </p:txBody>
      </p:sp>
      <p:sp>
        <p:nvSpPr>
          <p:cNvPr id="13" name="TextBox 21">
            <a:extLst>
              <a:ext uri="{FF2B5EF4-FFF2-40B4-BE49-F238E27FC236}">
                <a16:creationId xmlns:a16="http://schemas.microsoft.com/office/drawing/2014/main" id="{5EE94A25-DC23-49F1-A711-645E04FFFBE6}"/>
              </a:ext>
            </a:extLst>
          </p:cNvPr>
          <p:cNvSpPr txBox="1"/>
          <p:nvPr/>
        </p:nvSpPr>
        <p:spPr>
          <a:xfrm>
            <a:off x="1465021" y="545009"/>
            <a:ext cx="5886731" cy="396830"/>
          </a:xfrm>
          <a:prstGeom prst="rect">
            <a:avLst/>
          </a:prstGeom>
          <a:noFill/>
        </p:spPr>
        <p:txBody>
          <a:bodyPr wrap="square" lIns="91431" tIns="45715" rIns="91431" bIns="45715" rtlCol="0">
            <a:spAutoFit/>
          </a:bodyPr>
          <a:lstStyle/>
          <a:p>
            <a:pPr>
              <a:lnSpc>
                <a:spcPct val="130000"/>
              </a:lnSpc>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您的内容打在这里，或者通过复制您的文本后，在此框中选择粘贴，并选择只保留文字。您的内容打在这里，或者通过复制您的文本后，在此框中选择粘贴，并选择只保留文字。</a:t>
            </a:r>
          </a:p>
        </p:txBody>
      </p:sp>
      <p:sp>
        <p:nvSpPr>
          <p:cNvPr id="14" name="TextBox 24">
            <a:extLst>
              <a:ext uri="{FF2B5EF4-FFF2-40B4-BE49-F238E27FC236}">
                <a16:creationId xmlns:a16="http://schemas.microsoft.com/office/drawing/2014/main" id="{661F2B1D-DDD4-4E72-A847-F84F795ACB59}"/>
              </a:ext>
            </a:extLst>
          </p:cNvPr>
          <p:cNvSpPr txBox="1"/>
          <p:nvPr/>
        </p:nvSpPr>
        <p:spPr>
          <a:xfrm>
            <a:off x="1764527" y="3910211"/>
            <a:ext cx="2389187" cy="346239"/>
          </a:xfrm>
          <a:prstGeom prst="rect">
            <a:avLst/>
          </a:prstGeom>
          <a:noFill/>
        </p:spPr>
        <p:txBody>
          <a:bodyPr lIns="68568" tIns="34285" rIns="68568" bIns="34285">
            <a:spAutoFit/>
          </a:bodyPr>
          <a:lstStyle/>
          <a:p>
            <a:pPr>
              <a:lnSpc>
                <a:spcPct val="150000"/>
              </a:lnSpc>
              <a:defRPr/>
            </a:pPr>
            <a:r>
              <a:rPr lang="zh-CN" altLang="en-US" sz="1200" b="1" dirty="0">
                <a:solidFill>
                  <a:schemeClr val="bg1">
                    <a:lumMod val="50000"/>
                  </a:schemeClr>
                </a:solidFill>
                <a:latin typeface="微软雅黑" pitchFamily="34" charset="-122"/>
                <a:ea typeface="微软雅黑" pitchFamily="34" charset="-122"/>
                <a:cs typeface="华文黑体" pitchFamily="2" charset="-122"/>
              </a:rPr>
              <a:t>点击此处添加标题</a:t>
            </a:r>
          </a:p>
        </p:txBody>
      </p:sp>
      <p:sp>
        <p:nvSpPr>
          <p:cNvPr id="15" name="TextBox 25">
            <a:extLst>
              <a:ext uri="{FF2B5EF4-FFF2-40B4-BE49-F238E27FC236}">
                <a16:creationId xmlns:a16="http://schemas.microsoft.com/office/drawing/2014/main" id="{9A9E0582-9DCD-4765-8A1C-925E1DAC0E47}"/>
              </a:ext>
            </a:extLst>
          </p:cNvPr>
          <p:cNvSpPr txBox="1"/>
          <p:nvPr/>
        </p:nvSpPr>
        <p:spPr>
          <a:xfrm>
            <a:off x="1720031" y="4246078"/>
            <a:ext cx="1805754" cy="549371"/>
          </a:xfrm>
          <a:prstGeom prst="rect">
            <a:avLst/>
          </a:prstGeom>
          <a:noFill/>
        </p:spPr>
        <p:txBody>
          <a:bodyPr wrap="square" lIns="68568" tIns="34285" rIns="68568" bIns="34285">
            <a:spAutoFit/>
          </a:bodyPr>
          <a:lstStyle/>
          <a:p>
            <a:pPr>
              <a:lnSpc>
                <a:spcPct val="130000"/>
              </a:lnSpc>
              <a:defRPr/>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a:t>
            </a:r>
          </a:p>
        </p:txBody>
      </p:sp>
      <p:sp>
        <p:nvSpPr>
          <p:cNvPr id="16" name="TextBox 24">
            <a:extLst>
              <a:ext uri="{FF2B5EF4-FFF2-40B4-BE49-F238E27FC236}">
                <a16:creationId xmlns:a16="http://schemas.microsoft.com/office/drawing/2014/main" id="{F40CD298-2450-4B00-B156-5E7900A26F2F}"/>
              </a:ext>
            </a:extLst>
          </p:cNvPr>
          <p:cNvSpPr txBox="1"/>
          <p:nvPr/>
        </p:nvSpPr>
        <p:spPr>
          <a:xfrm>
            <a:off x="5689517" y="3890478"/>
            <a:ext cx="2389187" cy="346239"/>
          </a:xfrm>
          <a:prstGeom prst="rect">
            <a:avLst/>
          </a:prstGeom>
          <a:noFill/>
        </p:spPr>
        <p:txBody>
          <a:bodyPr lIns="68568" tIns="34285" rIns="68568" bIns="34285">
            <a:spAutoFit/>
          </a:bodyPr>
          <a:lstStyle/>
          <a:p>
            <a:pPr>
              <a:lnSpc>
                <a:spcPct val="150000"/>
              </a:lnSpc>
              <a:defRPr/>
            </a:pPr>
            <a:r>
              <a:rPr lang="zh-CN" altLang="en-US" sz="1200" b="1" dirty="0">
                <a:solidFill>
                  <a:schemeClr val="bg1">
                    <a:lumMod val="50000"/>
                  </a:schemeClr>
                </a:solidFill>
                <a:latin typeface="微软雅黑" pitchFamily="34" charset="-122"/>
                <a:ea typeface="微软雅黑" pitchFamily="34" charset="-122"/>
                <a:cs typeface="华文黑体" pitchFamily="2" charset="-122"/>
              </a:rPr>
              <a:t>点击此处添加标题</a:t>
            </a:r>
          </a:p>
        </p:txBody>
      </p:sp>
      <p:sp>
        <p:nvSpPr>
          <p:cNvPr id="17" name="TextBox 25">
            <a:extLst>
              <a:ext uri="{FF2B5EF4-FFF2-40B4-BE49-F238E27FC236}">
                <a16:creationId xmlns:a16="http://schemas.microsoft.com/office/drawing/2014/main" id="{30FD6255-7A97-446F-85B5-FB00C28396B2}"/>
              </a:ext>
            </a:extLst>
          </p:cNvPr>
          <p:cNvSpPr txBox="1"/>
          <p:nvPr/>
        </p:nvSpPr>
        <p:spPr>
          <a:xfrm>
            <a:off x="5689519" y="4246078"/>
            <a:ext cx="1805754" cy="549371"/>
          </a:xfrm>
          <a:prstGeom prst="rect">
            <a:avLst/>
          </a:prstGeom>
          <a:noFill/>
        </p:spPr>
        <p:txBody>
          <a:bodyPr wrap="square" lIns="68568" tIns="34285" rIns="68568" bIns="34285">
            <a:spAutoFit/>
          </a:bodyPr>
          <a:lstStyle/>
          <a:p>
            <a:pPr>
              <a:lnSpc>
                <a:spcPct val="130000"/>
              </a:lnSpc>
              <a:defRPr/>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a:t>
            </a:r>
          </a:p>
        </p:txBody>
      </p:sp>
      <p:sp>
        <p:nvSpPr>
          <p:cNvPr id="18" name="TextBox 24">
            <a:extLst>
              <a:ext uri="{FF2B5EF4-FFF2-40B4-BE49-F238E27FC236}">
                <a16:creationId xmlns:a16="http://schemas.microsoft.com/office/drawing/2014/main" id="{49D0B79C-1CCC-4401-B96E-168BFC44E3C5}"/>
              </a:ext>
            </a:extLst>
          </p:cNvPr>
          <p:cNvSpPr txBox="1"/>
          <p:nvPr/>
        </p:nvSpPr>
        <p:spPr>
          <a:xfrm>
            <a:off x="1695584" y="998745"/>
            <a:ext cx="2389187" cy="346239"/>
          </a:xfrm>
          <a:prstGeom prst="rect">
            <a:avLst/>
          </a:prstGeom>
          <a:noFill/>
        </p:spPr>
        <p:txBody>
          <a:bodyPr lIns="68568" tIns="34285" rIns="68568" bIns="34285">
            <a:spAutoFit/>
          </a:bodyPr>
          <a:lstStyle/>
          <a:p>
            <a:pPr>
              <a:lnSpc>
                <a:spcPct val="150000"/>
              </a:lnSpc>
              <a:defRPr/>
            </a:pPr>
            <a:r>
              <a:rPr lang="zh-CN" altLang="en-US" sz="1200" b="1" dirty="0">
                <a:solidFill>
                  <a:schemeClr val="bg1">
                    <a:lumMod val="50000"/>
                  </a:schemeClr>
                </a:solidFill>
                <a:latin typeface="微软雅黑" pitchFamily="34" charset="-122"/>
                <a:ea typeface="微软雅黑" pitchFamily="34" charset="-122"/>
                <a:cs typeface="华文黑体" pitchFamily="2" charset="-122"/>
              </a:rPr>
              <a:t>点击此处添加标题</a:t>
            </a:r>
          </a:p>
        </p:txBody>
      </p:sp>
      <p:sp>
        <p:nvSpPr>
          <p:cNvPr id="19" name="TextBox 25">
            <a:extLst>
              <a:ext uri="{FF2B5EF4-FFF2-40B4-BE49-F238E27FC236}">
                <a16:creationId xmlns:a16="http://schemas.microsoft.com/office/drawing/2014/main" id="{21A91561-812B-40A2-B66B-94D5F12D1EF9}"/>
              </a:ext>
            </a:extLst>
          </p:cNvPr>
          <p:cNvSpPr txBox="1"/>
          <p:nvPr/>
        </p:nvSpPr>
        <p:spPr>
          <a:xfrm>
            <a:off x="1695586" y="1354345"/>
            <a:ext cx="1805754" cy="549371"/>
          </a:xfrm>
          <a:prstGeom prst="rect">
            <a:avLst/>
          </a:prstGeom>
          <a:noFill/>
        </p:spPr>
        <p:txBody>
          <a:bodyPr wrap="square" lIns="68568" tIns="34285" rIns="68568" bIns="34285">
            <a:spAutoFit/>
          </a:bodyPr>
          <a:lstStyle/>
          <a:p>
            <a:pPr>
              <a:lnSpc>
                <a:spcPct val="130000"/>
              </a:lnSpc>
              <a:defRPr/>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a:t>
            </a:r>
          </a:p>
        </p:txBody>
      </p:sp>
      <p:sp>
        <p:nvSpPr>
          <p:cNvPr id="20" name="TextBox 24">
            <a:extLst>
              <a:ext uri="{FF2B5EF4-FFF2-40B4-BE49-F238E27FC236}">
                <a16:creationId xmlns:a16="http://schemas.microsoft.com/office/drawing/2014/main" id="{07CA8DDA-CA60-4A07-A94F-B8655FDFD128}"/>
              </a:ext>
            </a:extLst>
          </p:cNvPr>
          <p:cNvSpPr txBox="1"/>
          <p:nvPr/>
        </p:nvSpPr>
        <p:spPr>
          <a:xfrm>
            <a:off x="5576906" y="1055959"/>
            <a:ext cx="2389187" cy="346239"/>
          </a:xfrm>
          <a:prstGeom prst="rect">
            <a:avLst/>
          </a:prstGeom>
          <a:noFill/>
        </p:spPr>
        <p:txBody>
          <a:bodyPr lIns="68568" tIns="34285" rIns="68568" bIns="34285">
            <a:spAutoFit/>
          </a:bodyPr>
          <a:lstStyle/>
          <a:p>
            <a:pPr>
              <a:lnSpc>
                <a:spcPct val="150000"/>
              </a:lnSpc>
              <a:defRPr/>
            </a:pPr>
            <a:r>
              <a:rPr lang="zh-CN" altLang="en-US" sz="1200" b="1" dirty="0">
                <a:solidFill>
                  <a:schemeClr val="bg1">
                    <a:lumMod val="50000"/>
                  </a:schemeClr>
                </a:solidFill>
                <a:latin typeface="微软雅黑" pitchFamily="34" charset="-122"/>
                <a:ea typeface="微软雅黑" pitchFamily="34" charset="-122"/>
                <a:cs typeface="华文黑体" pitchFamily="2" charset="-122"/>
              </a:rPr>
              <a:t>点击此处添加标题</a:t>
            </a:r>
          </a:p>
        </p:txBody>
      </p:sp>
      <p:sp>
        <p:nvSpPr>
          <p:cNvPr id="21" name="TextBox 25">
            <a:extLst>
              <a:ext uri="{FF2B5EF4-FFF2-40B4-BE49-F238E27FC236}">
                <a16:creationId xmlns:a16="http://schemas.microsoft.com/office/drawing/2014/main" id="{93848C2D-1563-4232-89A1-BE587F33B77B}"/>
              </a:ext>
            </a:extLst>
          </p:cNvPr>
          <p:cNvSpPr txBox="1"/>
          <p:nvPr/>
        </p:nvSpPr>
        <p:spPr>
          <a:xfrm>
            <a:off x="5576908" y="1411559"/>
            <a:ext cx="1805754" cy="549371"/>
          </a:xfrm>
          <a:prstGeom prst="rect">
            <a:avLst/>
          </a:prstGeom>
          <a:noFill/>
        </p:spPr>
        <p:txBody>
          <a:bodyPr wrap="square" lIns="68568" tIns="34285" rIns="68568" bIns="34285">
            <a:spAutoFit/>
          </a:bodyPr>
          <a:lstStyle/>
          <a:p>
            <a:pPr>
              <a:lnSpc>
                <a:spcPct val="130000"/>
              </a:lnSpc>
              <a:defRPr/>
            </a:pPr>
            <a:r>
              <a:rPr lang="zh-CN" altLang="en-US" sz="800" dirty="0">
                <a:solidFill>
                  <a:schemeClr val="bg1">
                    <a:lumMod val="50000"/>
                  </a:schemeClr>
                </a:solidFill>
                <a:latin typeface="微软雅黑" pitchFamily="34" charset="-122"/>
                <a:ea typeface="微软雅黑" pitchFamily="34" charset="-122"/>
              </a:rPr>
              <a:t>您的内容打在这里，或者通过复制您的文本后，在此框中选择粘贴，并选择只保留</a:t>
            </a:r>
          </a:p>
        </p:txBody>
      </p:sp>
      <p:cxnSp>
        <p:nvCxnSpPr>
          <p:cNvPr id="23" name="直接连接符 22">
            <a:extLst>
              <a:ext uri="{FF2B5EF4-FFF2-40B4-BE49-F238E27FC236}">
                <a16:creationId xmlns:a16="http://schemas.microsoft.com/office/drawing/2014/main" id="{758C7F2B-1BFD-4712-8C9C-CA9C5EF00B7E}"/>
              </a:ext>
            </a:extLst>
          </p:cNvPr>
          <p:cNvCxnSpPr>
            <a:stCxn id="7" idx="3"/>
          </p:cNvCxnSpPr>
          <p:nvPr/>
        </p:nvCxnSpPr>
        <p:spPr>
          <a:xfrm>
            <a:off x="4942088" y="1350867"/>
            <a:ext cx="18831" cy="98310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5" name="直接连接符 24">
            <a:extLst>
              <a:ext uri="{FF2B5EF4-FFF2-40B4-BE49-F238E27FC236}">
                <a16:creationId xmlns:a16="http://schemas.microsoft.com/office/drawing/2014/main" id="{9F85ACA0-FB74-4F07-8AD5-AC868A24FD5E}"/>
              </a:ext>
            </a:extLst>
          </p:cNvPr>
          <p:cNvCxnSpPr>
            <a:endCxn id="6" idx="2"/>
          </p:cNvCxnSpPr>
          <p:nvPr/>
        </p:nvCxnSpPr>
        <p:spPr>
          <a:xfrm>
            <a:off x="4993475" y="2333975"/>
            <a:ext cx="2205978" cy="1320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CBE5B17D-AAFD-464B-B566-8988E4EA722A}"/>
              </a:ext>
            </a:extLst>
          </p:cNvPr>
          <p:cNvCxnSpPr/>
          <p:nvPr/>
        </p:nvCxnSpPr>
        <p:spPr>
          <a:xfrm>
            <a:off x="3869445" y="1396580"/>
            <a:ext cx="18831" cy="98310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7" name="直接连接符 26">
            <a:extLst>
              <a:ext uri="{FF2B5EF4-FFF2-40B4-BE49-F238E27FC236}">
                <a16:creationId xmlns:a16="http://schemas.microsoft.com/office/drawing/2014/main" id="{857128EA-677C-41FA-B3DD-349F4311B5CC}"/>
              </a:ext>
            </a:extLst>
          </p:cNvPr>
          <p:cNvCxnSpPr/>
          <p:nvPr/>
        </p:nvCxnSpPr>
        <p:spPr>
          <a:xfrm>
            <a:off x="1622048" y="2292171"/>
            <a:ext cx="2205978" cy="1320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8" name="直接连接符 27">
            <a:extLst>
              <a:ext uri="{FF2B5EF4-FFF2-40B4-BE49-F238E27FC236}">
                <a16:creationId xmlns:a16="http://schemas.microsoft.com/office/drawing/2014/main" id="{315E5948-571E-4565-B941-D4FC45B4B45F}"/>
              </a:ext>
            </a:extLst>
          </p:cNvPr>
          <p:cNvCxnSpPr/>
          <p:nvPr/>
        </p:nvCxnSpPr>
        <p:spPr>
          <a:xfrm>
            <a:off x="1570487" y="3288234"/>
            <a:ext cx="2205978" cy="1320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29" name="直接连接符 28">
            <a:extLst>
              <a:ext uri="{FF2B5EF4-FFF2-40B4-BE49-F238E27FC236}">
                <a16:creationId xmlns:a16="http://schemas.microsoft.com/office/drawing/2014/main" id="{6DED2036-A19C-40BC-8663-161639878974}"/>
              </a:ext>
            </a:extLst>
          </p:cNvPr>
          <p:cNvCxnSpPr/>
          <p:nvPr/>
        </p:nvCxnSpPr>
        <p:spPr>
          <a:xfrm>
            <a:off x="3837453" y="3252775"/>
            <a:ext cx="18831" cy="98310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0" name="直接连接符 29">
            <a:extLst>
              <a:ext uri="{FF2B5EF4-FFF2-40B4-BE49-F238E27FC236}">
                <a16:creationId xmlns:a16="http://schemas.microsoft.com/office/drawing/2014/main" id="{C03A1E82-2C6F-4BB4-93E5-68AFC8538A09}"/>
              </a:ext>
            </a:extLst>
          </p:cNvPr>
          <p:cNvCxnSpPr/>
          <p:nvPr/>
        </p:nvCxnSpPr>
        <p:spPr>
          <a:xfrm>
            <a:off x="4980674" y="3342521"/>
            <a:ext cx="2205978" cy="1320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31" name="直接连接符 30">
            <a:extLst>
              <a:ext uri="{FF2B5EF4-FFF2-40B4-BE49-F238E27FC236}">
                <a16:creationId xmlns:a16="http://schemas.microsoft.com/office/drawing/2014/main" id="{C48C091F-8A23-463A-B3D4-C98E971C77EB}"/>
              </a:ext>
            </a:extLst>
          </p:cNvPr>
          <p:cNvCxnSpPr/>
          <p:nvPr/>
        </p:nvCxnSpPr>
        <p:spPr>
          <a:xfrm>
            <a:off x="4958456" y="3355722"/>
            <a:ext cx="18831" cy="983108"/>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7555659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advClick="0" advTm="6000">
        <p15:prstTrans prst="pageCurlDouble"/>
      </p:transition>
    </mc:Choice>
    <mc:Fallback xmlns="">
      <p:transition spd="slow" advClick="0"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250"/>
                                        <p:tgtEl>
                                          <p:spTgt spid="2"/>
                                        </p:tgtEl>
                                      </p:cBhvr>
                                    </p:animEffect>
                                    <p:anim calcmode="lin" valueType="num">
                                      <p:cBhvr>
                                        <p:cTn id="8" dur="250" fill="hold"/>
                                        <p:tgtEl>
                                          <p:spTgt spid="2"/>
                                        </p:tgtEl>
                                        <p:attrNameLst>
                                          <p:attrName>ppt_x</p:attrName>
                                        </p:attrNameLst>
                                      </p:cBhvr>
                                      <p:tavLst>
                                        <p:tav tm="0">
                                          <p:val>
                                            <p:strVal val="#ppt_x"/>
                                          </p:val>
                                        </p:tav>
                                        <p:tav tm="100000">
                                          <p:val>
                                            <p:strVal val="#ppt_x"/>
                                          </p:val>
                                        </p:tav>
                                      </p:tavLst>
                                    </p:anim>
                                    <p:anim calcmode="lin" valueType="num">
                                      <p:cBhvr>
                                        <p:cTn id="9" dur="250" fill="hold"/>
                                        <p:tgtEl>
                                          <p:spTgt spid="2"/>
                                        </p:tgtEl>
                                        <p:attrNameLst>
                                          <p:attrName>ppt_y</p:attrName>
                                        </p:attrNameLst>
                                      </p:cBhvr>
                                      <p:tavLst>
                                        <p:tav tm="0">
                                          <p:val>
                                            <p:strVal val="#ppt_y+.1"/>
                                          </p:val>
                                        </p:tav>
                                        <p:tav tm="100000">
                                          <p:val>
                                            <p:strVal val="#ppt_y"/>
                                          </p:val>
                                        </p:tav>
                                      </p:tavLst>
                                    </p:anim>
                                  </p:childTnLst>
                                </p:cTn>
                              </p:par>
                            </p:childTnLst>
                          </p:cTn>
                        </p:par>
                        <p:par>
                          <p:cTn id="10" fill="hold">
                            <p:stCondLst>
                              <p:cond delay="250"/>
                            </p:stCondLst>
                            <p:childTnLst>
                              <p:par>
                                <p:cTn id="11" presetID="42" presetClass="entr" presetSubtype="0" fill="hold" grpId="0"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250"/>
                                        <p:tgtEl>
                                          <p:spTgt spid="3"/>
                                        </p:tgtEl>
                                      </p:cBhvr>
                                    </p:animEffect>
                                    <p:anim calcmode="lin" valueType="num">
                                      <p:cBhvr>
                                        <p:cTn id="14" dur="250" fill="hold"/>
                                        <p:tgtEl>
                                          <p:spTgt spid="3"/>
                                        </p:tgtEl>
                                        <p:attrNameLst>
                                          <p:attrName>ppt_x</p:attrName>
                                        </p:attrNameLst>
                                      </p:cBhvr>
                                      <p:tavLst>
                                        <p:tav tm="0">
                                          <p:val>
                                            <p:strVal val="#ppt_x"/>
                                          </p:val>
                                        </p:tav>
                                        <p:tav tm="100000">
                                          <p:val>
                                            <p:strVal val="#ppt_x"/>
                                          </p:val>
                                        </p:tav>
                                      </p:tavLst>
                                    </p:anim>
                                    <p:anim calcmode="lin" valueType="num">
                                      <p:cBhvr>
                                        <p:cTn id="15" dur="250" fill="hold"/>
                                        <p:tgtEl>
                                          <p:spTgt spid="3"/>
                                        </p:tgtEl>
                                        <p:attrNameLst>
                                          <p:attrName>ppt_y</p:attrName>
                                        </p:attrNameLst>
                                      </p:cBhvr>
                                      <p:tavLst>
                                        <p:tav tm="0">
                                          <p:val>
                                            <p:strVal val="#ppt_y+.1"/>
                                          </p:val>
                                        </p:tav>
                                        <p:tav tm="100000">
                                          <p:val>
                                            <p:strVal val="#ppt_y"/>
                                          </p:val>
                                        </p:tav>
                                      </p:tavLst>
                                    </p:anim>
                                  </p:childTnLst>
                                </p:cTn>
                              </p:par>
                            </p:childTnLst>
                          </p:cTn>
                        </p:par>
                        <p:par>
                          <p:cTn id="16" fill="hold">
                            <p:stCondLst>
                              <p:cond delay="500"/>
                            </p:stCondLst>
                            <p:childTnLst>
                              <p:par>
                                <p:cTn id="17" presetID="42" presetClass="entr" presetSubtype="0" fill="hold" grpId="0" nodeType="after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250"/>
                                        <p:tgtEl>
                                          <p:spTgt spid="4"/>
                                        </p:tgtEl>
                                      </p:cBhvr>
                                    </p:animEffect>
                                    <p:anim calcmode="lin" valueType="num">
                                      <p:cBhvr>
                                        <p:cTn id="20" dur="250" fill="hold"/>
                                        <p:tgtEl>
                                          <p:spTgt spid="4"/>
                                        </p:tgtEl>
                                        <p:attrNameLst>
                                          <p:attrName>ppt_x</p:attrName>
                                        </p:attrNameLst>
                                      </p:cBhvr>
                                      <p:tavLst>
                                        <p:tav tm="0">
                                          <p:val>
                                            <p:strVal val="#ppt_x"/>
                                          </p:val>
                                        </p:tav>
                                        <p:tav tm="100000">
                                          <p:val>
                                            <p:strVal val="#ppt_x"/>
                                          </p:val>
                                        </p:tav>
                                      </p:tavLst>
                                    </p:anim>
                                    <p:anim calcmode="lin" valueType="num">
                                      <p:cBhvr>
                                        <p:cTn id="21" dur="250" fill="hold"/>
                                        <p:tgtEl>
                                          <p:spTgt spid="4"/>
                                        </p:tgtEl>
                                        <p:attrNameLst>
                                          <p:attrName>ppt_y</p:attrName>
                                        </p:attrNameLst>
                                      </p:cBhvr>
                                      <p:tavLst>
                                        <p:tav tm="0">
                                          <p:val>
                                            <p:strVal val="#ppt_y+.1"/>
                                          </p:val>
                                        </p:tav>
                                        <p:tav tm="100000">
                                          <p:val>
                                            <p:strVal val="#ppt_y"/>
                                          </p:val>
                                        </p:tav>
                                      </p:tavLst>
                                    </p:anim>
                                  </p:childTnLst>
                                </p:cTn>
                              </p:par>
                            </p:childTnLst>
                          </p:cTn>
                        </p:par>
                        <p:par>
                          <p:cTn id="22" fill="hold">
                            <p:stCondLst>
                              <p:cond delay="750"/>
                            </p:stCondLst>
                            <p:childTnLst>
                              <p:par>
                                <p:cTn id="23" presetID="42" presetClass="entr" presetSubtype="0" fill="hold" grpId="0" nodeType="afterEffect">
                                  <p:stCondLst>
                                    <p:cond delay="0"/>
                                  </p:stCondLst>
                                  <p:childTnLst>
                                    <p:set>
                                      <p:cBhvr>
                                        <p:cTn id="24" dur="1" fill="hold">
                                          <p:stCondLst>
                                            <p:cond delay="0"/>
                                          </p:stCondLst>
                                        </p:cTn>
                                        <p:tgtEl>
                                          <p:spTgt spid="5"/>
                                        </p:tgtEl>
                                        <p:attrNameLst>
                                          <p:attrName>style.visibility</p:attrName>
                                        </p:attrNameLst>
                                      </p:cBhvr>
                                      <p:to>
                                        <p:strVal val="visible"/>
                                      </p:to>
                                    </p:set>
                                    <p:animEffect transition="in" filter="fade">
                                      <p:cBhvr>
                                        <p:cTn id="25" dur="250"/>
                                        <p:tgtEl>
                                          <p:spTgt spid="5"/>
                                        </p:tgtEl>
                                      </p:cBhvr>
                                    </p:animEffect>
                                    <p:anim calcmode="lin" valueType="num">
                                      <p:cBhvr>
                                        <p:cTn id="26" dur="250" fill="hold"/>
                                        <p:tgtEl>
                                          <p:spTgt spid="5"/>
                                        </p:tgtEl>
                                        <p:attrNameLst>
                                          <p:attrName>ppt_x</p:attrName>
                                        </p:attrNameLst>
                                      </p:cBhvr>
                                      <p:tavLst>
                                        <p:tav tm="0">
                                          <p:val>
                                            <p:strVal val="#ppt_x"/>
                                          </p:val>
                                        </p:tav>
                                        <p:tav tm="100000">
                                          <p:val>
                                            <p:strVal val="#ppt_x"/>
                                          </p:val>
                                        </p:tav>
                                      </p:tavLst>
                                    </p:anim>
                                    <p:anim calcmode="lin" valueType="num">
                                      <p:cBhvr>
                                        <p:cTn id="27" dur="250" fill="hold"/>
                                        <p:tgtEl>
                                          <p:spTgt spid="5"/>
                                        </p:tgtEl>
                                        <p:attrNameLst>
                                          <p:attrName>ppt_y</p:attrName>
                                        </p:attrNameLst>
                                      </p:cBhvr>
                                      <p:tavLst>
                                        <p:tav tm="0">
                                          <p:val>
                                            <p:strVal val="#ppt_y+.1"/>
                                          </p:val>
                                        </p:tav>
                                        <p:tav tm="100000">
                                          <p:val>
                                            <p:strVal val="#ppt_y"/>
                                          </p:val>
                                        </p:tav>
                                      </p:tavLst>
                                    </p:anim>
                                  </p:childTnLst>
                                </p:cTn>
                              </p:par>
                            </p:childTnLst>
                          </p:cTn>
                        </p:par>
                        <p:par>
                          <p:cTn id="28" fill="hold">
                            <p:stCondLst>
                              <p:cond delay="1000"/>
                            </p:stCondLst>
                            <p:childTnLst>
                              <p:par>
                                <p:cTn id="29" presetID="42" presetClass="entr" presetSubtype="0" fill="hold" grpId="0" nodeType="after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fade">
                                      <p:cBhvr>
                                        <p:cTn id="31" dur="250"/>
                                        <p:tgtEl>
                                          <p:spTgt spid="6"/>
                                        </p:tgtEl>
                                      </p:cBhvr>
                                    </p:animEffect>
                                    <p:anim calcmode="lin" valueType="num">
                                      <p:cBhvr>
                                        <p:cTn id="32" dur="250" fill="hold"/>
                                        <p:tgtEl>
                                          <p:spTgt spid="6"/>
                                        </p:tgtEl>
                                        <p:attrNameLst>
                                          <p:attrName>ppt_x</p:attrName>
                                        </p:attrNameLst>
                                      </p:cBhvr>
                                      <p:tavLst>
                                        <p:tav tm="0">
                                          <p:val>
                                            <p:strVal val="#ppt_x"/>
                                          </p:val>
                                        </p:tav>
                                        <p:tav tm="100000">
                                          <p:val>
                                            <p:strVal val="#ppt_x"/>
                                          </p:val>
                                        </p:tav>
                                      </p:tavLst>
                                    </p:anim>
                                    <p:anim calcmode="lin" valueType="num">
                                      <p:cBhvr>
                                        <p:cTn id="33" dur="250" fill="hold"/>
                                        <p:tgtEl>
                                          <p:spTgt spid="6"/>
                                        </p:tgtEl>
                                        <p:attrNameLst>
                                          <p:attrName>ppt_y</p:attrName>
                                        </p:attrNameLst>
                                      </p:cBhvr>
                                      <p:tavLst>
                                        <p:tav tm="0">
                                          <p:val>
                                            <p:strVal val="#ppt_y+.1"/>
                                          </p:val>
                                        </p:tav>
                                        <p:tav tm="100000">
                                          <p:val>
                                            <p:strVal val="#ppt_y"/>
                                          </p:val>
                                        </p:tav>
                                      </p:tavLst>
                                    </p:anim>
                                  </p:childTnLst>
                                </p:cTn>
                              </p:par>
                            </p:childTnLst>
                          </p:cTn>
                        </p:par>
                        <p:par>
                          <p:cTn id="34" fill="hold">
                            <p:stCondLst>
                              <p:cond delay="1250"/>
                            </p:stCondLst>
                            <p:childTnLst>
                              <p:par>
                                <p:cTn id="35" presetID="42" presetClass="entr" presetSubtype="0" fill="hold" grpId="0" nodeType="afterEffect">
                                  <p:stCondLst>
                                    <p:cond delay="0"/>
                                  </p:stCondLst>
                                  <p:childTnLst>
                                    <p:set>
                                      <p:cBhvr>
                                        <p:cTn id="36" dur="1" fill="hold">
                                          <p:stCondLst>
                                            <p:cond delay="0"/>
                                          </p:stCondLst>
                                        </p:cTn>
                                        <p:tgtEl>
                                          <p:spTgt spid="7"/>
                                        </p:tgtEl>
                                        <p:attrNameLst>
                                          <p:attrName>style.visibility</p:attrName>
                                        </p:attrNameLst>
                                      </p:cBhvr>
                                      <p:to>
                                        <p:strVal val="visible"/>
                                      </p:to>
                                    </p:set>
                                    <p:animEffect transition="in" filter="fade">
                                      <p:cBhvr>
                                        <p:cTn id="37" dur="250"/>
                                        <p:tgtEl>
                                          <p:spTgt spid="7"/>
                                        </p:tgtEl>
                                      </p:cBhvr>
                                    </p:animEffect>
                                    <p:anim calcmode="lin" valueType="num">
                                      <p:cBhvr>
                                        <p:cTn id="38" dur="250" fill="hold"/>
                                        <p:tgtEl>
                                          <p:spTgt spid="7"/>
                                        </p:tgtEl>
                                        <p:attrNameLst>
                                          <p:attrName>ppt_x</p:attrName>
                                        </p:attrNameLst>
                                      </p:cBhvr>
                                      <p:tavLst>
                                        <p:tav tm="0">
                                          <p:val>
                                            <p:strVal val="#ppt_x"/>
                                          </p:val>
                                        </p:tav>
                                        <p:tav tm="100000">
                                          <p:val>
                                            <p:strVal val="#ppt_x"/>
                                          </p:val>
                                        </p:tav>
                                      </p:tavLst>
                                    </p:anim>
                                    <p:anim calcmode="lin" valueType="num">
                                      <p:cBhvr>
                                        <p:cTn id="39" dur="250" fill="hold"/>
                                        <p:tgtEl>
                                          <p:spTgt spid="7"/>
                                        </p:tgtEl>
                                        <p:attrNameLst>
                                          <p:attrName>ppt_y</p:attrName>
                                        </p:attrNameLst>
                                      </p:cBhvr>
                                      <p:tavLst>
                                        <p:tav tm="0">
                                          <p:val>
                                            <p:strVal val="#ppt_y+.1"/>
                                          </p:val>
                                        </p:tav>
                                        <p:tav tm="100000">
                                          <p:val>
                                            <p:strVal val="#ppt_y"/>
                                          </p:val>
                                        </p:tav>
                                      </p:tavLst>
                                    </p:anim>
                                  </p:childTnLst>
                                </p:cTn>
                              </p:par>
                            </p:childTnLst>
                          </p:cTn>
                        </p:par>
                        <p:par>
                          <p:cTn id="40" fill="hold">
                            <p:stCondLst>
                              <p:cond delay="1500"/>
                            </p:stCondLst>
                            <p:childTnLst>
                              <p:par>
                                <p:cTn id="41" presetID="42" presetClass="entr" presetSubtype="0" fill="hold" grpId="0" nodeType="afterEffect">
                                  <p:stCondLst>
                                    <p:cond delay="0"/>
                                  </p:stCondLst>
                                  <p:childTnLst>
                                    <p:set>
                                      <p:cBhvr>
                                        <p:cTn id="42" dur="1" fill="hold">
                                          <p:stCondLst>
                                            <p:cond delay="0"/>
                                          </p:stCondLst>
                                        </p:cTn>
                                        <p:tgtEl>
                                          <p:spTgt spid="8"/>
                                        </p:tgtEl>
                                        <p:attrNameLst>
                                          <p:attrName>style.visibility</p:attrName>
                                        </p:attrNameLst>
                                      </p:cBhvr>
                                      <p:to>
                                        <p:strVal val="visible"/>
                                      </p:to>
                                    </p:set>
                                    <p:animEffect transition="in" filter="fade">
                                      <p:cBhvr>
                                        <p:cTn id="43" dur="250"/>
                                        <p:tgtEl>
                                          <p:spTgt spid="8"/>
                                        </p:tgtEl>
                                      </p:cBhvr>
                                    </p:animEffect>
                                    <p:anim calcmode="lin" valueType="num">
                                      <p:cBhvr>
                                        <p:cTn id="44" dur="250" fill="hold"/>
                                        <p:tgtEl>
                                          <p:spTgt spid="8"/>
                                        </p:tgtEl>
                                        <p:attrNameLst>
                                          <p:attrName>ppt_x</p:attrName>
                                        </p:attrNameLst>
                                      </p:cBhvr>
                                      <p:tavLst>
                                        <p:tav tm="0">
                                          <p:val>
                                            <p:strVal val="#ppt_x"/>
                                          </p:val>
                                        </p:tav>
                                        <p:tav tm="100000">
                                          <p:val>
                                            <p:strVal val="#ppt_x"/>
                                          </p:val>
                                        </p:tav>
                                      </p:tavLst>
                                    </p:anim>
                                    <p:anim calcmode="lin" valueType="num">
                                      <p:cBhvr>
                                        <p:cTn id="45" dur="250" fill="hold"/>
                                        <p:tgtEl>
                                          <p:spTgt spid="8"/>
                                        </p:tgtEl>
                                        <p:attrNameLst>
                                          <p:attrName>ppt_y</p:attrName>
                                        </p:attrNameLst>
                                      </p:cBhvr>
                                      <p:tavLst>
                                        <p:tav tm="0">
                                          <p:val>
                                            <p:strVal val="#ppt_y+.1"/>
                                          </p:val>
                                        </p:tav>
                                        <p:tav tm="100000">
                                          <p:val>
                                            <p:strVal val="#ppt_y"/>
                                          </p:val>
                                        </p:tav>
                                      </p:tavLst>
                                    </p:anim>
                                  </p:childTnLst>
                                </p:cTn>
                              </p:par>
                            </p:childTnLst>
                          </p:cTn>
                        </p:par>
                        <p:par>
                          <p:cTn id="46" fill="hold">
                            <p:stCondLst>
                              <p:cond delay="1750"/>
                            </p:stCondLst>
                            <p:childTnLst>
                              <p:par>
                                <p:cTn id="47" presetID="42" presetClass="entr" presetSubtype="0" fill="hold" grpId="0" nodeType="afterEffect">
                                  <p:stCondLst>
                                    <p:cond delay="0"/>
                                  </p:stCondLst>
                                  <p:childTnLst>
                                    <p:set>
                                      <p:cBhvr>
                                        <p:cTn id="48" dur="1" fill="hold">
                                          <p:stCondLst>
                                            <p:cond delay="0"/>
                                          </p:stCondLst>
                                        </p:cTn>
                                        <p:tgtEl>
                                          <p:spTgt spid="9"/>
                                        </p:tgtEl>
                                        <p:attrNameLst>
                                          <p:attrName>style.visibility</p:attrName>
                                        </p:attrNameLst>
                                      </p:cBhvr>
                                      <p:to>
                                        <p:strVal val="visible"/>
                                      </p:to>
                                    </p:set>
                                    <p:animEffect transition="in" filter="fade">
                                      <p:cBhvr>
                                        <p:cTn id="49" dur="250"/>
                                        <p:tgtEl>
                                          <p:spTgt spid="9"/>
                                        </p:tgtEl>
                                      </p:cBhvr>
                                    </p:animEffect>
                                    <p:anim calcmode="lin" valueType="num">
                                      <p:cBhvr>
                                        <p:cTn id="50" dur="250" fill="hold"/>
                                        <p:tgtEl>
                                          <p:spTgt spid="9"/>
                                        </p:tgtEl>
                                        <p:attrNameLst>
                                          <p:attrName>ppt_x</p:attrName>
                                        </p:attrNameLst>
                                      </p:cBhvr>
                                      <p:tavLst>
                                        <p:tav tm="0">
                                          <p:val>
                                            <p:strVal val="#ppt_x"/>
                                          </p:val>
                                        </p:tav>
                                        <p:tav tm="100000">
                                          <p:val>
                                            <p:strVal val="#ppt_x"/>
                                          </p:val>
                                        </p:tav>
                                      </p:tavLst>
                                    </p:anim>
                                    <p:anim calcmode="lin" valueType="num">
                                      <p:cBhvr>
                                        <p:cTn id="51" dur="250" fill="hold"/>
                                        <p:tgtEl>
                                          <p:spTgt spid="9"/>
                                        </p:tgtEl>
                                        <p:attrNameLst>
                                          <p:attrName>ppt_y</p:attrName>
                                        </p:attrNameLst>
                                      </p:cBhvr>
                                      <p:tavLst>
                                        <p:tav tm="0">
                                          <p:val>
                                            <p:strVal val="#ppt_y+.1"/>
                                          </p:val>
                                        </p:tav>
                                        <p:tav tm="100000">
                                          <p:val>
                                            <p:strVal val="#ppt_y"/>
                                          </p:val>
                                        </p:tav>
                                      </p:tavLst>
                                    </p:anim>
                                  </p:childTnLst>
                                </p:cTn>
                              </p:par>
                            </p:childTnLst>
                          </p:cTn>
                        </p:par>
                        <p:par>
                          <p:cTn id="52" fill="hold">
                            <p:stCondLst>
                              <p:cond delay="2000"/>
                            </p:stCondLst>
                            <p:childTnLst>
                              <p:par>
                                <p:cTn id="53" presetID="42" presetClass="entr" presetSubtype="0" fill="hold" grpId="0" nodeType="afterEffect">
                                  <p:stCondLst>
                                    <p:cond delay="0"/>
                                  </p:stCondLst>
                                  <p:childTnLst>
                                    <p:set>
                                      <p:cBhvr>
                                        <p:cTn id="54" dur="1" fill="hold">
                                          <p:stCondLst>
                                            <p:cond delay="0"/>
                                          </p:stCondLst>
                                        </p:cTn>
                                        <p:tgtEl>
                                          <p:spTgt spid="10"/>
                                        </p:tgtEl>
                                        <p:attrNameLst>
                                          <p:attrName>style.visibility</p:attrName>
                                        </p:attrNameLst>
                                      </p:cBhvr>
                                      <p:to>
                                        <p:strVal val="visible"/>
                                      </p:to>
                                    </p:set>
                                    <p:animEffect transition="in" filter="fade">
                                      <p:cBhvr>
                                        <p:cTn id="55" dur="250"/>
                                        <p:tgtEl>
                                          <p:spTgt spid="10"/>
                                        </p:tgtEl>
                                      </p:cBhvr>
                                    </p:animEffect>
                                    <p:anim calcmode="lin" valueType="num">
                                      <p:cBhvr>
                                        <p:cTn id="56" dur="250" fill="hold"/>
                                        <p:tgtEl>
                                          <p:spTgt spid="10"/>
                                        </p:tgtEl>
                                        <p:attrNameLst>
                                          <p:attrName>ppt_x</p:attrName>
                                        </p:attrNameLst>
                                      </p:cBhvr>
                                      <p:tavLst>
                                        <p:tav tm="0">
                                          <p:val>
                                            <p:strVal val="#ppt_x"/>
                                          </p:val>
                                        </p:tav>
                                        <p:tav tm="100000">
                                          <p:val>
                                            <p:strVal val="#ppt_x"/>
                                          </p:val>
                                        </p:tav>
                                      </p:tavLst>
                                    </p:anim>
                                    <p:anim calcmode="lin" valueType="num">
                                      <p:cBhvr>
                                        <p:cTn id="57" dur="250" fill="hold"/>
                                        <p:tgtEl>
                                          <p:spTgt spid="10"/>
                                        </p:tgtEl>
                                        <p:attrNameLst>
                                          <p:attrName>ppt_y</p:attrName>
                                        </p:attrNameLst>
                                      </p:cBhvr>
                                      <p:tavLst>
                                        <p:tav tm="0">
                                          <p:val>
                                            <p:strVal val="#ppt_y+.1"/>
                                          </p:val>
                                        </p:tav>
                                        <p:tav tm="100000">
                                          <p:val>
                                            <p:strVal val="#ppt_y"/>
                                          </p:val>
                                        </p:tav>
                                      </p:tavLst>
                                    </p:anim>
                                  </p:childTnLst>
                                </p:cTn>
                              </p:par>
                              <p:par>
                                <p:cTn id="58" presetID="10" presetClass="entr" presetSubtype="0" fill="hold" grpId="0" nodeType="withEffect">
                                  <p:stCondLst>
                                    <p:cond delay="0"/>
                                  </p:stCondLst>
                                  <p:iterate type="lt">
                                    <p:tmPct val="10000"/>
                                  </p:iterate>
                                  <p:childTnLst>
                                    <p:set>
                                      <p:cBhvr>
                                        <p:cTn id="59" dur="1" fill="hold">
                                          <p:stCondLst>
                                            <p:cond delay="0"/>
                                          </p:stCondLst>
                                        </p:cTn>
                                        <p:tgtEl>
                                          <p:spTgt spid="13"/>
                                        </p:tgtEl>
                                        <p:attrNameLst>
                                          <p:attrName>style.visibility</p:attrName>
                                        </p:attrNameLst>
                                      </p:cBhvr>
                                      <p:to>
                                        <p:strVal val="visible"/>
                                      </p:to>
                                    </p:set>
                                    <p:animEffect transition="in" filter="fade">
                                      <p:cBhvr>
                                        <p:cTn id="60" dur="100"/>
                                        <p:tgtEl>
                                          <p:spTgt spid="13"/>
                                        </p:tgtEl>
                                      </p:cBhvr>
                                    </p:animEffect>
                                  </p:childTnLst>
                                </p:cTn>
                              </p:par>
                            </p:childTnLst>
                          </p:cTn>
                        </p:par>
                        <p:par>
                          <p:cTn id="61" fill="hold">
                            <p:stCondLst>
                              <p:cond delay="2870"/>
                            </p:stCondLst>
                            <p:childTnLst>
                              <p:par>
                                <p:cTn id="62" presetID="12" presetClass="entr" presetSubtype="8" fill="hold" grpId="0" nodeType="afterEffect">
                                  <p:stCondLst>
                                    <p:cond delay="0"/>
                                  </p:stCondLst>
                                  <p:childTnLst>
                                    <p:set>
                                      <p:cBhvr>
                                        <p:cTn id="63" dur="1" fill="hold">
                                          <p:stCondLst>
                                            <p:cond delay="0"/>
                                          </p:stCondLst>
                                        </p:cTn>
                                        <p:tgtEl>
                                          <p:spTgt spid="14"/>
                                        </p:tgtEl>
                                        <p:attrNameLst>
                                          <p:attrName>style.visibility</p:attrName>
                                        </p:attrNameLst>
                                      </p:cBhvr>
                                      <p:to>
                                        <p:strVal val="visible"/>
                                      </p:to>
                                    </p:set>
                                    <p:anim calcmode="lin" valueType="num">
                                      <p:cBhvr additive="base">
                                        <p:cTn id="64" dur="500"/>
                                        <p:tgtEl>
                                          <p:spTgt spid="14"/>
                                        </p:tgtEl>
                                        <p:attrNameLst>
                                          <p:attrName>ppt_x</p:attrName>
                                        </p:attrNameLst>
                                      </p:cBhvr>
                                      <p:tavLst>
                                        <p:tav tm="0">
                                          <p:val>
                                            <p:strVal val="#ppt_x-#ppt_w*1.125000"/>
                                          </p:val>
                                        </p:tav>
                                        <p:tav tm="100000">
                                          <p:val>
                                            <p:strVal val="#ppt_x"/>
                                          </p:val>
                                        </p:tav>
                                      </p:tavLst>
                                    </p:anim>
                                    <p:animEffect transition="in" filter="wipe(right)">
                                      <p:cBhvr>
                                        <p:cTn id="65" dur="500"/>
                                        <p:tgtEl>
                                          <p:spTgt spid="14"/>
                                        </p:tgtEl>
                                      </p:cBhvr>
                                    </p:animEffect>
                                  </p:childTnLst>
                                </p:cTn>
                              </p:par>
                              <p:par>
                                <p:cTn id="66" presetID="12" presetClass="entr" presetSubtype="8" fill="hold" grpId="0" nodeType="withEffect">
                                  <p:stCondLst>
                                    <p:cond delay="0"/>
                                  </p:stCondLst>
                                  <p:childTnLst>
                                    <p:set>
                                      <p:cBhvr>
                                        <p:cTn id="67" dur="1" fill="hold">
                                          <p:stCondLst>
                                            <p:cond delay="0"/>
                                          </p:stCondLst>
                                        </p:cTn>
                                        <p:tgtEl>
                                          <p:spTgt spid="15"/>
                                        </p:tgtEl>
                                        <p:attrNameLst>
                                          <p:attrName>style.visibility</p:attrName>
                                        </p:attrNameLst>
                                      </p:cBhvr>
                                      <p:to>
                                        <p:strVal val="visible"/>
                                      </p:to>
                                    </p:set>
                                    <p:anim calcmode="lin" valueType="num">
                                      <p:cBhvr additive="base">
                                        <p:cTn id="68" dur="500"/>
                                        <p:tgtEl>
                                          <p:spTgt spid="15"/>
                                        </p:tgtEl>
                                        <p:attrNameLst>
                                          <p:attrName>ppt_x</p:attrName>
                                        </p:attrNameLst>
                                      </p:cBhvr>
                                      <p:tavLst>
                                        <p:tav tm="0">
                                          <p:val>
                                            <p:strVal val="#ppt_x-#ppt_w*1.125000"/>
                                          </p:val>
                                        </p:tav>
                                        <p:tav tm="100000">
                                          <p:val>
                                            <p:strVal val="#ppt_x"/>
                                          </p:val>
                                        </p:tav>
                                      </p:tavLst>
                                    </p:anim>
                                    <p:animEffect transition="in" filter="wipe(right)">
                                      <p:cBhvr>
                                        <p:cTn id="69" dur="500"/>
                                        <p:tgtEl>
                                          <p:spTgt spid="15"/>
                                        </p:tgtEl>
                                      </p:cBhvr>
                                    </p:animEffect>
                                  </p:childTnLst>
                                </p:cTn>
                              </p:par>
                            </p:childTnLst>
                          </p:cTn>
                        </p:par>
                        <p:par>
                          <p:cTn id="70" fill="hold">
                            <p:stCondLst>
                              <p:cond delay="3370"/>
                            </p:stCondLst>
                            <p:childTnLst>
                              <p:par>
                                <p:cTn id="71" presetID="12" presetClass="entr" presetSubtype="8" fill="hold" grpId="0" nodeType="afterEffect">
                                  <p:stCondLst>
                                    <p:cond delay="0"/>
                                  </p:stCondLst>
                                  <p:childTnLst>
                                    <p:set>
                                      <p:cBhvr>
                                        <p:cTn id="72" dur="1" fill="hold">
                                          <p:stCondLst>
                                            <p:cond delay="0"/>
                                          </p:stCondLst>
                                        </p:cTn>
                                        <p:tgtEl>
                                          <p:spTgt spid="16"/>
                                        </p:tgtEl>
                                        <p:attrNameLst>
                                          <p:attrName>style.visibility</p:attrName>
                                        </p:attrNameLst>
                                      </p:cBhvr>
                                      <p:to>
                                        <p:strVal val="visible"/>
                                      </p:to>
                                    </p:set>
                                    <p:anim calcmode="lin" valueType="num">
                                      <p:cBhvr additive="base">
                                        <p:cTn id="73" dur="500"/>
                                        <p:tgtEl>
                                          <p:spTgt spid="16"/>
                                        </p:tgtEl>
                                        <p:attrNameLst>
                                          <p:attrName>ppt_x</p:attrName>
                                        </p:attrNameLst>
                                      </p:cBhvr>
                                      <p:tavLst>
                                        <p:tav tm="0">
                                          <p:val>
                                            <p:strVal val="#ppt_x-#ppt_w*1.125000"/>
                                          </p:val>
                                        </p:tav>
                                        <p:tav tm="100000">
                                          <p:val>
                                            <p:strVal val="#ppt_x"/>
                                          </p:val>
                                        </p:tav>
                                      </p:tavLst>
                                    </p:anim>
                                    <p:animEffect transition="in" filter="wipe(right)">
                                      <p:cBhvr>
                                        <p:cTn id="74" dur="500"/>
                                        <p:tgtEl>
                                          <p:spTgt spid="16"/>
                                        </p:tgtEl>
                                      </p:cBhvr>
                                    </p:animEffect>
                                  </p:childTnLst>
                                </p:cTn>
                              </p:par>
                              <p:par>
                                <p:cTn id="75" presetID="12" presetClass="entr" presetSubtype="8" fill="hold" grpId="0" nodeType="withEffect">
                                  <p:stCondLst>
                                    <p:cond delay="0"/>
                                  </p:stCondLst>
                                  <p:childTnLst>
                                    <p:set>
                                      <p:cBhvr>
                                        <p:cTn id="76" dur="1" fill="hold">
                                          <p:stCondLst>
                                            <p:cond delay="0"/>
                                          </p:stCondLst>
                                        </p:cTn>
                                        <p:tgtEl>
                                          <p:spTgt spid="17"/>
                                        </p:tgtEl>
                                        <p:attrNameLst>
                                          <p:attrName>style.visibility</p:attrName>
                                        </p:attrNameLst>
                                      </p:cBhvr>
                                      <p:to>
                                        <p:strVal val="visible"/>
                                      </p:to>
                                    </p:set>
                                    <p:anim calcmode="lin" valueType="num">
                                      <p:cBhvr additive="base">
                                        <p:cTn id="77" dur="500"/>
                                        <p:tgtEl>
                                          <p:spTgt spid="17"/>
                                        </p:tgtEl>
                                        <p:attrNameLst>
                                          <p:attrName>ppt_x</p:attrName>
                                        </p:attrNameLst>
                                      </p:cBhvr>
                                      <p:tavLst>
                                        <p:tav tm="0">
                                          <p:val>
                                            <p:strVal val="#ppt_x-#ppt_w*1.125000"/>
                                          </p:val>
                                        </p:tav>
                                        <p:tav tm="100000">
                                          <p:val>
                                            <p:strVal val="#ppt_x"/>
                                          </p:val>
                                        </p:tav>
                                      </p:tavLst>
                                    </p:anim>
                                    <p:animEffect transition="in" filter="wipe(right)">
                                      <p:cBhvr>
                                        <p:cTn id="78" dur="500"/>
                                        <p:tgtEl>
                                          <p:spTgt spid="17"/>
                                        </p:tgtEl>
                                      </p:cBhvr>
                                    </p:animEffect>
                                  </p:childTnLst>
                                </p:cTn>
                              </p:par>
                            </p:childTnLst>
                          </p:cTn>
                        </p:par>
                        <p:par>
                          <p:cTn id="79" fill="hold">
                            <p:stCondLst>
                              <p:cond delay="3870"/>
                            </p:stCondLst>
                            <p:childTnLst>
                              <p:par>
                                <p:cTn id="80" presetID="12" presetClass="entr" presetSubtype="8" fill="hold" grpId="0" nodeType="afterEffect">
                                  <p:stCondLst>
                                    <p:cond delay="0"/>
                                  </p:stCondLst>
                                  <p:childTnLst>
                                    <p:set>
                                      <p:cBhvr>
                                        <p:cTn id="81" dur="1" fill="hold">
                                          <p:stCondLst>
                                            <p:cond delay="0"/>
                                          </p:stCondLst>
                                        </p:cTn>
                                        <p:tgtEl>
                                          <p:spTgt spid="18"/>
                                        </p:tgtEl>
                                        <p:attrNameLst>
                                          <p:attrName>style.visibility</p:attrName>
                                        </p:attrNameLst>
                                      </p:cBhvr>
                                      <p:to>
                                        <p:strVal val="visible"/>
                                      </p:to>
                                    </p:set>
                                    <p:anim calcmode="lin" valueType="num">
                                      <p:cBhvr additive="base">
                                        <p:cTn id="82" dur="500"/>
                                        <p:tgtEl>
                                          <p:spTgt spid="18"/>
                                        </p:tgtEl>
                                        <p:attrNameLst>
                                          <p:attrName>ppt_x</p:attrName>
                                        </p:attrNameLst>
                                      </p:cBhvr>
                                      <p:tavLst>
                                        <p:tav tm="0">
                                          <p:val>
                                            <p:strVal val="#ppt_x-#ppt_w*1.125000"/>
                                          </p:val>
                                        </p:tav>
                                        <p:tav tm="100000">
                                          <p:val>
                                            <p:strVal val="#ppt_x"/>
                                          </p:val>
                                        </p:tav>
                                      </p:tavLst>
                                    </p:anim>
                                    <p:animEffect transition="in" filter="wipe(right)">
                                      <p:cBhvr>
                                        <p:cTn id="83" dur="500"/>
                                        <p:tgtEl>
                                          <p:spTgt spid="18"/>
                                        </p:tgtEl>
                                      </p:cBhvr>
                                    </p:animEffect>
                                  </p:childTnLst>
                                </p:cTn>
                              </p:par>
                              <p:par>
                                <p:cTn id="84" presetID="12" presetClass="entr" presetSubtype="8" fill="hold" grpId="0" nodeType="withEffect">
                                  <p:stCondLst>
                                    <p:cond delay="0"/>
                                  </p:stCondLst>
                                  <p:childTnLst>
                                    <p:set>
                                      <p:cBhvr>
                                        <p:cTn id="85" dur="1" fill="hold">
                                          <p:stCondLst>
                                            <p:cond delay="0"/>
                                          </p:stCondLst>
                                        </p:cTn>
                                        <p:tgtEl>
                                          <p:spTgt spid="19"/>
                                        </p:tgtEl>
                                        <p:attrNameLst>
                                          <p:attrName>style.visibility</p:attrName>
                                        </p:attrNameLst>
                                      </p:cBhvr>
                                      <p:to>
                                        <p:strVal val="visible"/>
                                      </p:to>
                                    </p:set>
                                    <p:anim calcmode="lin" valueType="num">
                                      <p:cBhvr additive="base">
                                        <p:cTn id="86" dur="500"/>
                                        <p:tgtEl>
                                          <p:spTgt spid="19"/>
                                        </p:tgtEl>
                                        <p:attrNameLst>
                                          <p:attrName>ppt_x</p:attrName>
                                        </p:attrNameLst>
                                      </p:cBhvr>
                                      <p:tavLst>
                                        <p:tav tm="0">
                                          <p:val>
                                            <p:strVal val="#ppt_x-#ppt_w*1.125000"/>
                                          </p:val>
                                        </p:tav>
                                        <p:tav tm="100000">
                                          <p:val>
                                            <p:strVal val="#ppt_x"/>
                                          </p:val>
                                        </p:tav>
                                      </p:tavLst>
                                    </p:anim>
                                    <p:animEffect transition="in" filter="wipe(right)">
                                      <p:cBhvr>
                                        <p:cTn id="87" dur="500"/>
                                        <p:tgtEl>
                                          <p:spTgt spid="19"/>
                                        </p:tgtEl>
                                      </p:cBhvr>
                                    </p:animEffect>
                                  </p:childTnLst>
                                </p:cTn>
                              </p:par>
                            </p:childTnLst>
                          </p:cTn>
                        </p:par>
                        <p:par>
                          <p:cTn id="88" fill="hold">
                            <p:stCondLst>
                              <p:cond delay="4370"/>
                            </p:stCondLst>
                            <p:childTnLst>
                              <p:par>
                                <p:cTn id="89" presetID="12" presetClass="entr" presetSubtype="8" fill="hold" grpId="0" nodeType="afterEffect">
                                  <p:stCondLst>
                                    <p:cond delay="0"/>
                                  </p:stCondLst>
                                  <p:childTnLst>
                                    <p:set>
                                      <p:cBhvr>
                                        <p:cTn id="90" dur="1" fill="hold">
                                          <p:stCondLst>
                                            <p:cond delay="0"/>
                                          </p:stCondLst>
                                        </p:cTn>
                                        <p:tgtEl>
                                          <p:spTgt spid="20"/>
                                        </p:tgtEl>
                                        <p:attrNameLst>
                                          <p:attrName>style.visibility</p:attrName>
                                        </p:attrNameLst>
                                      </p:cBhvr>
                                      <p:to>
                                        <p:strVal val="visible"/>
                                      </p:to>
                                    </p:set>
                                    <p:anim calcmode="lin" valueType="num">
                                      <p:cBhvr additive="base">
                                        <p:cTn id="91" dur="500"/>
                                        <p:tgtEl>
                                          <p:spTgt spid="20"/>
                                        </p:tgtEl>
                                        <p:attrNameLst>
                                          <p:attrName>ppt_x</p:attrName>
                                        </p:attrNameLst>
                                      </p:cBhvr>
                                      <p:tavLst>
                                        <p:tav tm="0">
                                          <p:val>
                                            <p:strVal val="#ppt_x-#ppt_w*1.125000"/>
                                          </p:val>
                                        </p:tav>
                                        <p:tav tm="100000">
                                          <p:val>
                                            <p:strVal val="#ppt_x"/>
                                          </p:val>
                                        </p:tav>
                                      </p:tavLst>
                                    </p:anim>
                                    <p:animEffect transition="in" filter="wipe(right)">
                                      <p:cBhvr>
                                        <p:cTn id="92" dur="500"/>
                                        <p:tgtEl>
                                          <p:spTgt spid="20"/>
                                        </p:tgtEl>
                                      </p:cBhvr>
                                    </p:animEffect>
                                  </p:childTnLst>
                                </p:cTn>
                              </p:par>
                              <p:par>
                                <p:cTn id="93" presetID="12" presetClass="entr" presetSubtype="8" fill="hold" grpId="0" nodeType="withEffect">
                                  <p:stCondLst>
                                    <p:cond delay="0"/>
                                  </p:stCondLst>
                                  <p:childTnLst>
                                    <p:set>
                                      <p:cBhvr>
                                        <p:cTn id="94" dur="1" fill="hold">
                                          <p:stCondLst>
                                            <p:cond delay="0"/>
                                          </p:stCondLst>
                                        </p:cTn>
                                        <p:tgtEl>
                                          <p:spTgt spid="21"/>
                                        </p:tgtEl>
                                        <p:attrNameLst>
                                          <p:attrName>style.visibility</p:attrName>
                                        </p:attrNameLst>
                                      </p:cBhvr>
                                      <p:to>
                                        <p:strVal val="visible"/>
                                      </p:to>
                                    </p:set>
                                    <p:anim calcmode="lin" valueType="num">
                                      <p:cBhvr additive="base">
                                        <p:cTn id="95" dur="500"/>
                                        <p:tgtEl>
                                          <p:spTgt spid="21"/>
                                        </p:tgtEl>
                                        <p:attrNameLst>
                                          <p:attrName>ppt_x</p:attrName>
                                        </p:attrNameLst>
                                      </p:cBhvr>
                                      <p:tavLst>
                                        <p:tav tm="0">
                                          <p:val>
                                            <p:strVal val="#ppt_x-#ppt_w*1.125000"/>
                                          </p:val>
                                        </p:tav>
                                        <p:tav tm="100000">
                                          <p:val>
                                            <p:strVal val="#ppt_x"/>
                                          </p:val>
                                        </p:tav>
                                      </p:tavLst>
                                    </p:anim>
                                    <p:animEffect transition="in" filter="wipe(right)">
                                      <p:cBhvr>
                                        <p:cTn id="96"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animBg="1"/>
      <p:bldP spid="9" grpId="0"/>
      <p:bldP spid="10" grpId="0" animBg="1"/>
      <p:bldP spid="13" grpId="0"/>
      <p:bldP spid="14" grpId="0"/>
      <p:bldP spid="15" grpId="0"/>
      <p:bldP spid="16" grpId="0"/>
      <p:bldP spid="17" grpId="0"/>
      <p:bldP spid="18" grpId="0"/>
      <p:bldP spid="19" grpId="0"/>
      <p:bldP spid="20" grpId="0"/>
      <p:bldP spid="21" grpId="0"/>
    </p:bldLst>
  </p:timing>
</p:sld>
</file>

<file path=ppt/theme/theme1.xml><?xml version="1.0" encoding="utf-8"?>
<a:theme xmlns:a="http://schemas.openxmlformats.org/drawingml/2006/main" name="www.33ppt.com">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mn</Template>
  <TotalTime>343</TotalTime>
  <Words>2916</Words>
  <Application>Microsoft Office PowerPoint</Application>
  <PresentationFormat>自定义</PresentationFormat>
  <Paragraphs>258</Paragraphs>
  <Slides>24</Slides>
  <Notes>2</Notes>
  <HiddenSlides>0</HiddenSlides>
  <MMClips>1</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24</vt:i4>
      </vt:variant>
    </vt:vector>
  </HeadingPairs>
  <TitlesOfParts>
    <vt:vector size="40" baseType="lpstr">
      <vt:lpstr>Bebas Neue</vt:lpstr>
      <vt:lpstr>FontAwesome</vt:lpstr>
      <vt:lpstr>Helvetica Neue Light</vt:lpstr>
      <vt:lpstr>ＭＳ Ｐゴシック</vt:lpstr>
      <vt:lpstr>Raleway</vt:lpstr>
      <vt:lpstr>Roboto</vt:lpstr>
      <vt:lpstr>等线</vt:lpstr>
      <vt:lpstr>等线 Light</vt:lpstr>
      <vt:lpstr>华文黑体</vt:lpstr>
      <vt:lpstr>宋体</vt:lpstr>
      <vt:lpstr>微软雅黑</vt:lpstr>
      <vt:lpstr>Arial</vt:lpstr>
      <vt:lpstr>Calibri</vt:lpstr>
      <vt:lpstr>Haettenschweiler</vt:lpstr>
      <vt:lpstr>Open Sans</vt:lpstr>
      <vt:lpstr>www.33ppt.com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www.33ppt.com</dc:title>
  <dc:creator>www.33ppt.com</dc:creator>
  <cp:lastModifiedBy>dreamsummit</cp:lastModifiedBy>
  <cp:revision>1</cp:revision>
  <dcterms:created xsi:type="dcterms:W3CDTF">2017-07-13T06:16:32Z</dcterms:created>
  <dcterms:modified xsi:type="dcterms:W3CDTF">2017-07-30T09:14:00Z</dcterms:modified>
</cp:coreProperties>
</file>

<file path=docProps/thumbnail.jpeg>
</file>